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comment1.xml" ContentType="application/vnd.openxmlformats-officedocument.presentationml.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5" r:id="rId2"/>
  </p:sldMasterIdLst>
  <p:notesMasterIdLst>
    <p:notesMasterId r:id="rId6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Lst>
  <p:sldSz cx="9144000" cy="5143500" type="screen16x9"/>
  <p:notesSz cx="6858000" cy="9144000"/>
  <p:embeddedFontLst>
    <p:embeddedFont>
      <p:font typeface="Roboto Black" panose="020B0604020202020204" charset="0"/>
      <p:bold r:id="rId64"/>
      <p:boldItalic r:id="rId65"/>
    </p:embeddedFont>
    <p:embeddedFont>
      <p:font typeface="Proxima Nova" panose="020B0604020202020204" charset="0"/>
      <p:regular r:id="rId66"/>
      <p:bold r:id="rId67"/>
      <p:italic r:id="rId68"/>
      <p:boldItalic r:id="rId69"/>
    </p:embeddedFont>
    <p:embeddedFont>
      <p:font typeface="Roboto Light" panose="020B0604020202020204" charset="0"/>
      <p:regular r:id="rId70"/>
      <p:bold r:id="rId71"/>
      <p:italic r:id="rId72"/>
      <p:boldItalic r:id="rId73"/>
    </p:embeddedFont>
    <p:embeddedFont>
      <p:font typeface="Calibri" panose="020F0502020204030204" pitchFamily="34" charset="0"/>
      <p:regular r:id="rId74"/>
      <p:bold r:id="rId75"/>
      <p:italic r:id="rId76"/>
      <p:boldItalic r:id="rId77"/>
    </p:embeddedFont>
    <p:embeddedFont>
      <p:font typeface="Work Sans Medium" panose="020B0604020202020204" charset="0"/>
      <p:regular r:id="rId78"/>
      <p:bold r:id="rId79"/>
      <p:italic r:id="rId80"/>
      <p:boldItalic r:id="rId81"/>
    </p:embeddedFont>
    <p:embeddedFont>
      <p:font typeface="Work Sans" panose="020B0604020202020204" charset="0"/>
      <p:regular r:id="rId82"/>
      <p:bold r:id="rId83"/>
      <p:italic r:id="rId84"/>
      <p:boldItalic r:id="rId85"/>
    </p:embeddedFont>
    <p:embeddedFont>
      <p:font typeface="Roboto" panose="020B0604020202020204" charset="0"/>
      <p:regular r:id="rId86"/>
      <p:bold r:id="rId87"/>
      <p:italic r:id="rId88"/>
      <p:boldItalic r:id="rId89"/>
    </p:embeddedFont>
    <p:embeddedFont>
      <p:font typeface="Proxima Nova Semibold" panose="020B0604020202020204" charset="0"/>
      <p:regular r:id="rId90"/>
      <p:bold r:id="rId91"/>
      <p:boldItalic r:id="rId92"/>
    </p:embeddedFont>
    <p:embeddedFont>
      <p:font typeface="Bebas Neue" panose="020B0604020202020204" charset="0"/>
      <p:regular r:id="rId93"/>
    </p:embeddedFont>
    <p:embeddedFont>
      <p:font typeface="Amatic SC" panose="020B0604020202020204" charset="-79"/>
      <p:regular r:id="rId94"/>
      <p:bold r:id="rId95"/>
    </p:embeddedFont>
    <p:embeddedFont>
      <p:font typeface="Roboto Medium" panose="020B0604020202020204" charset="0"/>
      <p:regular r:id="rId96"/>
      <p:bold r:id="rId97"/>
      <p:italic r:id="rId98"/>
      <p:boldItalic r:id="rId9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65">
          <p15:clr>
            <a:srgbClr val="9AA0A6"/>
          </p15:clr>
        </p15:guide>
        <p15:guide id="2" pos="2880">
          <p15:clr>
            <a:srgbClr val="9AA0A6"/>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01" roundtripDataSignature="AMtx7mi6XMTE7HqNryzyMkb+kH6Fl7V5Q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ntiago casco"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B957FC-F717-4FF5-9AF8-A4DFF802381B}">
  <a:tblStyle styleId="{0DB957FC-F717-4FF5-9AF8-A4DFF802381B}"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624" y="102"/>
      </p:cViewPr>
      <p:guideLst>
        <p:guide orient="horz" pos="1665"/>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font" Target="fonts/font21.fntdata"/><Relationship Id="rId89" Type="http://schemas.openxmlformats.org/officeDocument/2006/relationships/font" Target="fonts/font2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1.fntdata"/><Relationship Id="rId79" Type="http://schemas.openxmlformats.org/officeDocument/2006/relationships/font" Target="fonts/font16.fntdata"/><Relationship Id="rId102" Type="http://schemas.openxmlformats.org/officeDocument/2006/relationships/commentAuthors" Target="commentAuthors.xml"/><Relationship Id="rId5" Type="http://schemas.openxmlformats.org/officeDocument/2006/relationships/slide" Target="slides/slide3.xml"/><Relationship Id="rId90" Type="http://schemas.openxmlformats.org/officeDocument/2006/relationships/font" Target="fonts/font27.fntdata"/><Relationship Id="rId95" Type="http://schemas.openxmlformats.org/officeDocument/2006/relationships/font" Target="fonts/font32.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fntdata"/><Relationship Id="rId69" Type="http://schemas.openxmlformats.org/officeDocument/2006/relationships/font" Target="fonts/font6.fntdata"/><Relationship Id="rId80" Type="http://schemas.openxmlformats.org/officeDocument/2006/relationships/font" Target="fonts/font17.fntdata"/><Relationship Id="rId85" Type="http://schemas.openxmlformats.org/officeDocument/2006/relationships/font" Target="fonts/font22.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font" Target="fonts/font20.fntdata"/><Relationship Id="rId88" Type="http://schemas.openxmlformats.org/officeDocument/2006/relationships/font" Target="fonts/font25.fntdata"/><Relationship Id="rId91" Type="http://schemas.openxmlformats.org/officeDocument/2006/relationships/font" Target="fonts/font28.fntdata"/><Relationship Id="rId96"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font" Target="fonts/font18.fntdata"/><Relationship Id="rId86" Type="http://schemas.openxmlformats.org/officeDocument/2006/relationships/font" Target="fonts/font23.fntdata"/><Relationship Id="rId94" Type="http://schemas.openxmlformats.org/officeDocument/2006/relationships/font" Target="fonts/font31.fntdata"/><Relationship Id="rId99" Type="http://schemas.openxmlformats.org/officeDocument/2006/relationships/font" Target="fonts/font36.fntdata"/><Relationship Id="rId101" Type="http://customschemas.google.com/relationships/presentationmetadata" Target="meta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3.fntdata"/><Relationship Id="rId97" Type="http://schemas.openxmlformats.org/officeDocument/2006/relationships/font" Target="fonts/font34.fntdata"/><Relationship Id="rId104"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8.fntdata"/><Relationship Id="rId92" Type="http://schemas.openxmlformats.org/officeDocument/2006/relationships/font" Target="fonts/font2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3.fntdata"/><Relationship Id="rId87" Type="http://schemas.openxmlformats.org/officeDocument/2006/relationships/font" Target="fonts/font24.fntdata"/><Relationship Id="rId61" Type="http://schemas.openxmlformats.org/officeDocument/2006/relationships/slide" Target="slides/slide59.xml"/><Relationship Id="rId82"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4.fntdata"/><Relationship Id="rId105"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9.fntdata"/><Relationship Id="rId93" Type="http://schemas.openxmlformats.org/officeDocument/2006/relationships/font" Target="fonts/font30.fntdata"/><Relationship Id="rId98" Type="http://schemas.openxmlformats.org/officeDocument/2006/relationships/font" Target="fonts/font35.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4.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23-10-29T14:43:07.439" idx="1">
    <p:pos x="10" y="10"/>
    <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8W_65Lw"/>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41317163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519869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2" name="Google Shape;472;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769710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0" name="Google Shape;54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083285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2" name="Google Shape;57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449492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4" name="Google Shape;60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465493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8" name="Google Shape;61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649698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9" name="Google Shape;629;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934481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6" name="Google Shape;63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659666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4" name="Google Shape;644;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81630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6" name="Google Shape;74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944348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4" name="Google Shape;75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765877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2" name="Google Shape;25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519203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1" name="Google Shape;761;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352716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8" name="Google Shape;768;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824087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8" name="Google Shape;778;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537375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1" name="Google Shape;811;p2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08128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6" name="Google Shape;816;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274740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1" name="Google Shape;821;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612131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9" name="Google Shape;829;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186290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7" name="Google Shape;837;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774809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0" name="Google Shape;870;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931516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2" name="Google Shape;882;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99579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5" name="Google Shape;26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942422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1" name="Google Shape;891;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845307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p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1" name="Google Shape;901;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340510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4" name="Google Shape;924;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742681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p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7" name="Google Shape;957;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717470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12" name="Google Shape;1012;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519320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p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5" name="Google Shape;1025;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267451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p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6" name="Google Shape;1036;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054922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p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6" name="Google Shape;1046;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3248238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p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7" name="Google Shape;1057;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682524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0" name="Google Shape;1110;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84917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552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7" name="Google Shape;1117;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52952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3" name="Google Shape;1133;p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782869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p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5" name="Google Shape;1155;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381550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p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1" name="Google Shape;1161;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1066969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
        <p:cNvGrpSpPr/>
        <p:nvPr/>
      </p:nvGrpSpPr>
      <p:grpSpPr>
        <a:xfrm>
          <a:off x="0" y="0"/>
          <a:ext cx="0" cy="0"/>
          <a:chOff x="0" y="0"/>
          <a:chExt cx="0" cy="0"/>
        </a:xfrm>
      </p:grpSpPr>
      <p:sp>
        <p:nvSpPr>
          <p:cNvPr id="1166" name="Google Shape;1166;p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7" name="Google Shape;1167;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684420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p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3" name="Google Shape;1173;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450346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p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5" name="Google Shape;1195;p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953120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11" name="Google Shape;1211;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519992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8"/>
        <p:cNvGrpSpPr/>
        <p:nvPr/>
      </p:nvGrpSpPr>
      <p:grpSpPr>
        <a:xfrm>
          <a:off x="0" y="0"/>
          <a:ext cx="0" cy="0"/>
          <a:chOff x="0" y="0"/>
          <a:chExt cx="0" cy="0"/>
        </a:xfrm>
      </p:grpSpPr>
      <p:sp>
        <p:nvSpPr>
          <p:cNvPr id="1549" name="Google Shape;1549;p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0" name="Google Shape;1550;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804753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9"/>
        <p:cNvGrpSpPr/>
        <p:nvPr/>
      </p:nvGrpSpPr>
      <p:grpSpPr>
        <a:xfrm>
          <a:off x="0" y="0"/>
          <a:ext cx="0" cy="0"/>
          <a:chOff x="0" y="0"/>
          <a:chExt cx="0" cy="0"/>
        </a:xfrm>
      </p:grpSpPr>
      <p:sp>
        <p:nvSpPr>
          <p:cNvPr id="3750" name="Google Shape;3750;p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1" name="Google Shape;3751;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06295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6" name="Google Shape;28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516599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8"/>
        <p:cNvGrpSpPr/>
        <p:nvPr/>
      </p:nvGrpSpPr>
      <p:grpSpPr>
        <a:xfrm>
          <a:off x="0" y="0"/>
          <a:ext cx="0" cy="0"/>
          <a:chOff x="0" y="0"/>
          <a:chExt cx="0" cy="0"/>
        </a:xfrm>
      </p:grpSpPr>
      <p:sp>
        <p:nvSpPr>
          <p:cNvPr id="4169" name="Google Shape;4169;p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70" name="Google Shape;4170;p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879562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8"/>
        <p:cNvGrpSpPr/>
        <p:nvPr/>
      </p:nvGrpSpPr>
      <p:grpSpPr>
        <a:xfrm>
          <a:off x="0" y="0"/>
          <a:ext cx="0" cy="0"/>
          <a:chOff x="0" y="0"/>
          <a:chExt cx="0" cy="0"/>
        </a:xfrm>
      </p:grpSpPr>
      <p:sp>
        <p:nvSpPr>
          <p:cNvPr id="4339" name="Google Shape;4339;p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40" name="Google Shape;4340;p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135935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3"/>
        <p:cNvGrpSpPr/>
        <p:nvPr/>
      </p:nvGrpSpPr>
      <p:grpSpPr>
        <a:xfrm>
          <a:off x="0" y="0"/>
          <a:ext cx="0" cy="0"/>
          <a:chOff x="0" y="0"/>
          <a:chExt cx="0" cy="0"/>
        </a:xfrm>
      </p:grpSpPr>
      <p:sp>
        <p:nvSpPr>
          <p:cNvPr id="4744" name="Google Shape;4744;p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45" name="Google Shape;4745;p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5273818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3"/>
        <p:cNvGrpSpPr/>
        <p:nvPr/>
      </p:nvGrpSpPr>
      <p:grpSpPr>
        <a:xfrm>
          <a:off x="0" y="0"/>
          <a:ext cx="0" cy="0"/>
          <a:chOff x="0" y="0"/>
          <a:chExt cx="0" cy="0"/>
        </a:xfrm>
      </p:grpSpPr>
      <p:sp>
        <p:nvSpPr>
          <p:cNvPr id="5124" name="Google Shape;5124;p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25" name="Google Shape;5125;p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3608010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9"/>
        <p:cNvGrpSpPr/>
        <p:nvPr/>
      </p:nvGrpSpPr>
      <p:grpSpPr>
        <a:xfrm>
          <a:off x="0" y="0"/>
          <a:ext cx="0" cy="0"/>
          <a:chOff x="0" y="0"/>
          <a:chExt cx="0" cy="0"/>
        </a:xfrm>
      </p:grpSpPr>
      <p:sp>
        <p:nvSpPr>
          <p:cNvPr id="5550" name="Google Shape;5550;p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51" name="Google Shape;5551;p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204815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0"/>
        <p:cNvGrpSpPr/>
        <p:nvPr/>
      </p:nvGrpSpPr>
      <p:grpSpPr>
        <a:xfrm>
          <a:off x="0" y="0"/>
          <a:ext cx="0" cy="0"/>
          <a:chOff x="0" y="0"/>
          <a:chExt cx="0" cy="0"/>
        </a:xfrm>
      </p:grpSpPr>
      <p:sp>
        <p:nvSpPr>
          <p:cNvPr id="5911" name="Google Shape;5911;p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12" name="Google Shape;5912;p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2069227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7"/>
        <p:cNvGrpSpPr/>
        <p:nvPr/>
      </p:nvGrpSpPr>
      <p:grpSpPr>
        <a:xfrm>
          <a:off x="0" y="0"/>
          <a:ext cx="0" cy="0"/>
          <a:chOff x="0" y="0"/>
          <a:chExt cx="0" cy="0"/>
        </a:xfrm>
      </p:grpSpPr>
      <p:sp>
        <p:nvSpPr>
          <p:cNvPr id="6418" name="Google Shape;6418;p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19" name="Google Shape;6419;p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43818272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9"/>
        <p:cNvGrpSpPr/>
        <p:nvPr/>
      </p:nvGrpSpPr>
      <p:grpSpPr>
        <a:xfrm>
          <a:off x="0" y="0"/>
          <a:ext cx="0" cy="0"/>
          <a:chOff x="0" y="0"/>
          <a:chExt cx="0" cy="0"/>
        </a:xfrm>
      </p:grpSpPr>
      <p:sp>
        <p:nvSpPr>
          <p:cNvPr id="7050" name="Google Shape;7050;p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51" name="Google Shape;7051;p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6253169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0"/>
        <p:cNvGrpSpPr/>
        <p:nvPr/>
      </p:nvGrpSpPr>
      <p:grpSpPr>
        <a:xfrm>
          <a:off x="0" y="0"/>
          <a:ext cx="0" cy="0"/>
          <a:chOff x="0" y="0"/>
          <a:chExt cx="0" cy="0"/>
        </a:xfrm>
      </p:grpSpPr>
      <p:sp>
        <p:nvSpPr>
          <p:cNvPr id="7651" name="Google Shape;7651;p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52" name="Google Shape;7652;p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402968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1"/>
        <p:cNvGrpSpPr/>
        <p:nvPr/>
      </p:nvGrpSpPr>
      <p:grpSpPr>
        <a:xfrm>
          <a:off x="0" y="0"/>
          <a:ext cx="0" cy="0"/>
          <a:chOff x="0" y="0"/>
          <a:chExt cx="0" cy="0"/>
        </a:xfrm>
      </p:grpSpPr>
      <p:sp>
        <p:nvSpPr>
          <p:cNvPr id="7972" name="Google Shape;7972;p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73" name="Google Shape;7973;p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9921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3" name="Google Shape;34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4949093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9"/>
        <p:cNvGrpSpPr/>
        <p:nvPr/>
      </p:nvGrpSpPr>
      <p:grpSpPr>
        <a:xfrm>
          <a:off x="0" y="0"/>
          <a:ext cx="0" cy="0"/>
          <a:chOff x="0" y="0"/>
          <a:chExt cx="0" cy="0"/>
        </a:xfrm>
      </p:grpSpPr>
      <p:sp>
        <p:nvSpPr>
          <p:cNvPr id="8280" name="Google Shape;8280;p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81" name="Google Shape;8281;p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71055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1" name="Google Shape;40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50042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6" name="Google Shape;42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490771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6" name="Google Shape;44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076352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62"/>
          <p:cNvPicPr preferRelativeResize="0"/>
          <p:nvPr/>
        </p:nvPicPr>
        <p:blipFill rotWithShape="1">
          <a:blip r:embed="rId2">
            <a:alphaModFix/>
          </a:blip>
          <a:srcRect/>
          <a:stretch/>
        </p:blipFill>
        <p:spPr>
          <a:xfrm rot="10800000" flipH="1">
            <a:off x="6423975" y="0"/>
            <a:ext cx="2004925" cy="2814075"/>
          </a:xfrm>
          <a:prstGeom prst="rect">
            <a:avLst/>
          </a:prstGeom>
          <a:noFill/>
          <a:ln>
            <a:noFill/>
          </a:ln>
        </p:spPr>
      </p:pic>
      <p:sp>
        <p:nvSpPr>
          <p:cNvPr id="10" name="Google Shape;10;p62"/>
          <p:cNvSpPr txBox="1">
            <a:spLocks noGrp="1"/>
          </p:cNvSpPr>
          <p:nvPr>
            <p:ph type="ctrTitle"/>
          </p:nvPr>
        </p:nvSpPr>
        <p:spPr>
          <a:xfrm>
            <a:off x="715100" y="1126638"/>
            <a:ext cx="4032300" cy="19593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SzPts val="5200"/>
              <a:buNone/>
              <a:defRPr sz="7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62"/>
          <p:cNvSpPr txBox="1">
            <a:spLocks noGrp="1"/>
          </p:cNvSpPr>
          <p:nvPr>
            <p:ph type="subTitle" idx="1"/>
          </p:nvPr>
        </p:nvSpPr>
        <p:spPr>
          <a:xfrm>
            <a:off x="762075" y="4092650"/>
            <a:ext cx="2407500" cy="591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62"/>
          <p:cNvSpPr txBox="1">
            <a:spLocks noGrp="1"/>
          </p:cNvSpPr>
          <p:nvPr>
            <p:ph type="subTitle" idx="2"/>
          </p:nvPr>
        </p:nvSpPr>
        <p:spPr>
          <a:xfrm>
            <a:off x="715100" y="407850"/>
            <a:ext cx="3867300" cy="2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atin typeface="Roboto Light"/>
                <a:ea typeface="Roboto Light"/>
                <a:cs typeface="Roboto Light"/>
                <a:sym typeface="Roboto Light"/>
              </a:defRPr>
            </a:lvl1pPr>
            <a:lvl2pPr lvl="1" algn="l">
              <a:lnSpc>
                <a:spcPct val="100000"/>
              </a:lnSpc>
              <a:spcBef>
                <a:spcPts val="160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13" name="Google Shape;13;p62"/>
          <p:cNvSpPr/>
          <p:nvPr/>
        </p:nvSpPr>
        <p:spPr>
          <a:xfrm>
            <a:off x="6423975" y="2809100"/>
            <a:ext cx="2004900" cy="7941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CUSTOM_3_1_1">
    <p:spTree>
      <p:nvGrpSpPr>
        <p:cNvPr id="1" name="Shape 83"/>
        <p:cNvGrpSpPr/>
        <p:nvPr/>
      </p:nvGrpSpPr>
      <p:grpSpPr>
        <a:xfrm>
          <a:off x="0" y="0"/>
          <a:ext cx="0" cy="0"/>
          <a:chOff x="0" y="0"/>
          <a:chExt cx="0" cy="0"/>
        </a:xfrm>
      </p:grpSpPr>
      <p:sp>
        <p:nvSpPr>
          <p:cNvPr id="84" name="Google Shape;84;p71"/>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85" name="Google Shape;85;p71"/>
          <p:cNvPicPr preferRelativeResize="0"/>
          <p:nvPr/>
        </p:nvPicPr>
        <p:blipFill rotWithShape="1">
          <a:blip r:embed="rId2">
            <a:alphaModFix/>
          </a:blip>
          <a:srcRect/>
          <a:stretch/>
        </p:blipFill>
        <p:spPr>
          <a:xfrm>
            <a:off x="1" y="2500"/>
            <a:ext cx="9143997" cy="3242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86"/>
        <p:cNvGrpSpPr/>
        <p:nvPr/>
      </p:nvGrpSpPr>
      <p:grpSpPr>
        <a:xfrm>
          <a:off x="0" y="0"/>
          <a:ext cx="0" cy="0"/>
          <a:chOff x="0" y="0"/>
          <a:chExt cx="0" cy="0"/>
        </a:xfrm>
      </p:grpSpPr>
      <p:sp>
        <p:nvSpPr>
          <p:cNvPr id="87" name="Google Shape;87;p72"/>
          <p:cNvSpPr txBox="1">
            <a:spLocks noGrp="1"/>
          </p:cNvSpPr>
          <p:nvPr>
            <p:ph type="subTitle" idx="1"/>
          </p:nvPr>
        </p:nvSpPr>
        <p:spPr>
          <a:xfrm>
            <a:off x="791300" y="2387913"/>
            <a:ext cx="2907600" cy="1045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8" name="Google Shape;88;p72"/>
          <p:cNvSpPr txBox="1">
            <a:spLocks noGrp="1"/>
          </p:cNvSpPr>
          <p:nvPr>
            <p:ph type="title"/>
          </p:nvPr>
        </p:nvSpPr>
        <p:spPr>
          <a:xfrm>
            <a:off x="791300" y="1710388"/>
            <a:ext cx="2907600" cy="67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89" name="Google Shape;89;p72"/>
          <p:cNvPicPr preferRelativeResize="0"/>
          <p:nvPr/>
        </p:nvPicPr>
        <p:blipFill rotWithShape="1">
          <a:blip r:embed="rId2">
            <a:alphaModFix/>
          </a:blip>
          <a:srcRect/>
          <a:stretch/>
        </p:blipFill>
        <p:spPr>
          <a:xfrm>
            <a:off x="-1" y="0"/>
            <a:ext cx="9144003" cy="324200"/>
          </a:xfrm>
          <a:prstGeom prst="rect">
            <a:avLst/>
          </a:prstGeom>
          <a:noFill/>
          <a:ln>
            <a:noFill/>
          </a:ln>
        </p:spPr>
      </p:pic>
      <p:pic>
        <p:nvPicPr>
          <p:cNvPr id="90" name="Google Shape;90;p72"/>
          <p:cNvPicPr preferRelativeResize="0"/>
          <p:nvPr/>
        </p:nvPicPr>
        <p:blipFill rotWithShape="1">
          <a:blip r:embed="rId2">
            <a:alphaModFix/>
          </a:blip>
          <a:srcRect/>
          <a:stretch/>
        </p:blipFill>
        <p:spPr>
          <a:xfrm flipH="1">
            <a:off x="-1" y="4819300"/>
            <a:ext cx="9144003" cy="3242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1"/>
        <p:cNvGrpSpPr/>
        <p:nvPr/>
      </p:nvGrpSpPr>
      <p:grpSpPr>
        <a:xfrm>
          <a:off x="0" y="0"/>
          <a:ext cx="0" cy="0"/>
          <a:chOff x="0" y="0"/>
          <a:chExt cx="0" cy="0"/>
        </a:xfrm>
      </p:grpSpPr>
      <p:pic>
        <p:nvPicPr>
          <p:cNvPr id="92" name="Google Shape;92;p73"/>
          <p:cNvPicPr preferRelativeResize="0"/>
          <p:nvPr/>
        </p:nvPicPr>
        <p:blipFill rotWithShape="1">
          <a:blip r:embed="rId2">
            <a:alphaModFix/>
          </a:blip>
          <a:srcRect/>
          <a:stretch/>
        </p:blipFill>
        <p:spPr>
          <a:xfrm rot="10800000">
            <a:off x="6423975" y="0"/>
            <a:ext cx="2004925" cy="2811700"/>
          </a:xfrm>
          <a:prstGeom prst="rect">
            <a:avLst/>
          </a:prstGeom>
          <a:noFill/>
          <a:ln>
            <a:noFill/>
          </a:ln>
        </p:spPr>
      </p:pic>
      <p:sp>
        <p:nvSpPr>
          <p:cNvPr id="93" name="Google Shape;93;p73"/>
          <p:cNvSpPr txBox="1">
            <a:spLocks noGrp="1"/>
          </p:cNvSpPr>
          <p:nvPr>
            <p:ph type="title"/>
          </p:nvPr>
        </p:nvSpPr>
        <p:spPr>
          <a:xfrm>
            <a:off x="715100" y="2583300"/>
            <a:ext cx="4017300" cy="6894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SzPts val="3600"/>
              <a:buNone/>
              <a:defRPr sz="47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94" name="Google Shape;94;p73"/>
          <p:cNvSpPr txBox="1">
            <a:spLocks noGrp="1"/>
          </p:cNvSpPr>
          <p:nvPr>
            <p:ph type="title" idx="2"/>
          </p:nvPr>
        </p:nvSpPr>
        <p:spPr>
          <a:xfrm>
            <a:off x="715100" y="1055875"/>
            <a:ext cx="1708200" cy="115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90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95" name="Google Shape;95;p73"/>
          <p:cNvSpPr txBox="1">
            <a:spLocks noGrp="1"/>
          </p:cNvSpPr>
          <p:nvPr>
            <p:ph type="subTitle" idx="1"/>
          </p:nvPr>
        </p:nvSpPr>
        <p:spPr>
          <a:xfrm>
            <a:off x="715100" y="4067525"/>
            <a:ext cx="2737200" cy="597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6" name="Google Shape;96;p73"/>
          <p:cNvSpPr txBox="1">
            <a:spLocks noGrp="1"/>
          </p:cNvSpPr>
          <p:nvPr>
            <p:ph type="subTitle" idx="3"/>
          </p:nvPr>
        </p:nvSpPr>
        <p:spPr>
          <a:xfrm>
            <a:off x="715100" y="407850"/>
            <a:ext cx="3867300" cy="2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atin typeface="Roboto Light"/>
                <a:ea typeface="Roboto Light"/>
                <a:cs typeface="Roboto Light"/>
                <a:sym typeface="Roboto Light"/>
              </a:defRPr>
            </a:lvl1pPr>
            <a:lvl2pPr lvl="1" algn="l">
              <a:lnSpc>
                <a:spcPct val="100000"/>
              </a:lnSpc>
              <a:spcBef>
                <a:spcPts val="160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97" name="Google Shape;97;p73"/>
          <p:cNvSpPr/>
          <p:nvPr/>
        </p:nvSpPr>
        <p:spPr>
          <a:xfrm>
            <a:off x="6423975" y="2809100"/>
            <a:ext cx="2004900" cy="7941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8"/>
        <p:cNvGrpSpPr/>
        <p:nvPr/>
      </p:nvGrpSpPr>
      <p:grpSpPr>
        <a:xfrm>
          <a:off x="0" y="0"/>
          <a:ext cx="0" cy="0"/>
          <a:chOff x="0" y="0"/>
          <a:chExt cx="0" cy="0"/>
        </a:xfrm>
      </p:grpSpPr>
      <p:sp>
        <p:nvSpPr>
          <p:cNvPr id="99" name="Google Shape;99;p74"/>
          <p:cNvSpPr txBox="1">
            <a:spLocks noGrp="1"/>
          </p:cNvSpPr>
          <p:nvPr>
            <p:ph type="title"/>
          </p:nvPr>
        </p:nvSpPr>
        <p:spPr>
          <a:xfrm>
            <a:off x="1961788" y="535000"/>
            <a:ext cx="4895100" cy="1151100"/>
          </a:xfrm>
          <a:prstGeom prst="rect">
            <a:avLst/>
          </a:prstGeom>
          <a:solidFill>
            <a:schemeClr val="lt1"/>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00"/>
        <p:cNvGrpSpPr/>
        <p:nvPr/>
      </p:nvGrpSpPr>
      <p:grpSpPr>
        <a:xfrm>
          <a:off x="0" y="0"/>
          <a:ext cx="0" cy="0"/>
          <a:chOff x="0" y="0"/>
          <a:chExt cx="0" cy="0"/>
        </a:xfrm>
      </p:grpSpPr>
      <p:pic>
        <p:nvPicPr>
          <p:cNvPr id="101" name="Google Shape;101;p75"/>
          <p:cNvPicPr preferRelativeResize="0"/>
          <p:nvPr/>
        </p:nvPicPr>
        <p:blipFill rotWithShape="1">
          <a:blip r:embed="rId2">
            <a:alphaModFix/>
          </a:blip>
          <a:srcRect/>
          <a:stretch/>
        </p:blipFill>
        <p:spPr>
          <a:xfrm flipH="1">
            <a:off x="0" y="0"/>
            <a:ext cx="9144003" cy="3242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02"/>
        <p:cNvGrpSpPr/>
        <p:nvPr/>
      </p:nvGrpSpPr>
      <p:grpSpPr>
        <a:xfrm>
          <a:off x="0" y="0"/>
          <a:ext cx="0" cy="0"/>
          <a:chOff x="0" y="0"/>
          <a:chExt cx="0" cy="0"/>
        </a:xfrm>
      </p:grpSpPr>
      <p:sp>
        <p:nvSpPr>
          <p:cNvPr id="103" name="Google Shape;103;p76"/>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04" name="Google Shape;104;p76"/>
          <p:cNvSpPr txBox="1">
            <a:spLocks noGrp="1"/>
          </p:cNvSpPr>
          <p:nvPr>
            <p:ph type="subTitle" idx="1"/>
          </p:nvPr>
        </p:nvSpPr>
        <p:spPr>
          <a:xfrm>
            <a:off x="717593" y="1925175"/>
            <a:ext cx="2219100" cy="44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5" name="Google Shape;105;p76"/>
          <p:cNvSpPr txBox="1">
            <a:spLocks noGrp="1"/>
          </p:cNvSpPr>
          <p:nvPr>
            <p:ph type="subTitle" idx="2"/>
          </p:nvPr>
        </p:nvSpPr>
        <p:spPr>
          <a:xfrm>
            <a:off x="3464943" y="1925175"/>
            <a:ext cx="2219100" cy="44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6" name="Google Shape;106;p76"/>
          <p:cNvSpPr txBox="1">
            <a:spLocks noGrp="1"/>
          </p:cNvSpPr>
          <p:nvPr>
            <p:ph type="subTitle" idx="3"/>
          </p:nvPr>
        </p:nvSpPr>
        <p:spPr>
          <a:xfrm>
            <a:off x="717593" y="2256600"/>
            <a:ext cx="2219100" cy="556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7" name="Google Shape;107;p76"/>
          <p:cNvSpPr txBox="1">
            <a:spLocks noGrp="1"/>
          </p:cNvSpPr>
          <p:nvPr>
            <p:ph type="subTitle" idx="4"/>
          </p:nvPr>
        </p:nvSpPr>
        <p:spPr>
          <a:xfrm>
            <a:off x="3464943" y="2256600"/>
            <a:ext cx="2219100" cy="556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8" name="Google Shape;108;p76"/>
          <p:cNvSpPr txBox="1">
            <a:spLocks noGrp="1"/>
          </p:cNvSpPr>
          <p:nvPr>
            <p:ph type="subTitle" idx="5"/>
          </p:nvPr>
        </p:nvSpPr>
        <p:spPr>
          <a:xfrm>
            <a:off x="6207347" y="1925175"/>
            <a:ext cx="2219100" cy="44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9" name="Google Shape;109;p76"/>
          <p:cNvSpPr txBox="1">
            <a:spLocks noGrp="1"/>
          </p:cNvSpPr>
          <p:nvPr>
            <p:ph type="subTitle" idx="6"/>
          </p:nvPr>
        </p:nvSpPr>
        <p:spPr>
          <a:xfrm>
            <a:off x="6207347" y="2256600"/>
            <a:ext cx="2219100" cy="556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10" name="Google Shape;110;p76"/>
          <p:cNvSpPr txBox="1">
            <a:spLocks noGrp="1"/>
          </p:cNvSpPr>
          <p:nvPr>
            <p:ph type="subTitle" idx="7"/>
          </p:nvPr>
        </p:nvSpPr>
        <p:spPr>
          <a:xfrm>
            <a:off x="717593" y="3720575"/>
            <a:ext cx="2219100" cy="44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1" name="Google Shape;111;p76"/>
          <p:cNvSpPr txBox="1">
            <a:spLocks noGrp="1"/>
          </p:cNvSpPr>
          <p:nvPr>
            <p:ph type="subTitle" idx="8"/>
          </p:nvPr>
        </p:nvSpPr>
        <p:spPr>
          <a:xfrm>
            <a:off x="3464943" y="3720575"/>
            <a:ext cx="2219100" cy="44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2" name="Google Shape;112;p76"/>
          <p:cNvSpPr txBox="1">
            <a:spLocks noGrp="1"/>
          </p:cNvSpPr>
          <p:nvPr>
            <p:ph type="subTitle" idx="9"/>
          </p:nvPr>
        </p:nvSpPr>
        <p:spPr>
          <a:xfrm>
            <a:off x="717593" y="4052000"/>
            <a:ext cx="2219100" cy="556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13" name="Google Shape;113;p76"/>
          <p:cNvSpPr txBox="1">
            <a:spLocks noGrp="1"/>
          </p:cNvSpPr>
          <p:nvPr>
            <p:ph type="subTitle" idx="13"/>
          </p:nvPr>
        </p:nvSpPr>
        <p:spPr>
          <a:xfrm>
            <a:off x="3464943" y="4052000"/>
            <a:ext cx="2219100" cy="556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14" name="Google Shape;114;p76"/>
          <p:cNvSpPr txBox="1">
            <a:spLocks noGrp="1"/>
          </p:cNvSpPr>
          <p:nvPr>
            <p:ph type="subTitle" idx="14"/>
          </p:nvPr>
        </p:nvSpPr>
        <p:spPr>
          <a:xfrm>
            <a:off x="6207347" y="3720575"/>
            <a:ext cx="2219100" cy="44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 name="Google Shape;115;p76"/>
          <p:cNvSpPr txBox="1">
            <a:spLocks noGrp="1"/>
          </p:cNvSpPr>
          <p:nvPr>
            <p:ph type="subTitle" idx="15"/>
          </p:nvPr>
        </p:nvSpPr>
        <p:spPr>
          <a:xfrm>
            <a:off x="6207347" y="4052000"/>
            <a:ext cx="2219100" cy="556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pic>
        <p:nvPicPr>
          <p:cNvPr id="116" name="Google Shape;116;p76"/>
          <p:cNvPicPr preferRelativeResize="0"/>
          <p:nvPr/>
        </p:nvPicPr>
        <p:blipFill rotWithShape="1">
          <a:blip r:embed="rId2">
            <a:alphaModFix/>
          </a:blip>
          <a:srcRect/>
          <a:stretch/>
        </p:blipFill>
        <p:spPr>
          <a:xfrm>
            <a:off x="1" y="2500"/>
            <a:ext cx="9143997" cy="3242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7"/>
        <p:cNvGrpSpPr/>
        <p:nvPr/>
      </p:nvGrpSpPr>
      <p:grpSpPr>
        <a:xfrm>
          <a:off x="0" y="0"/>
          <a:ext cx="0" cy="0"/>
          <a:chOff x="0" y="0"/>
          <a:chExt cx="0" cy="0"/>
        </a:xfrm>
      </p:grpSpPr>
      <p:sp>
        <p:nvSpPr>
          <p:cNvPr id="118" name="Google Shape;118;p77"/>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119" name="Google Shape;119;p77"/>
          <p:cNvPicPr preferRelativeResize="0"/>
          <p:nvPr/>
        </p:nvPicPr>
        <p:blipFill rotWithShape="1">
          <a:blip r:embed="rId2">
            <a:alphaModFix/>
          </a:blip>
          <a:srcRect/>
          <a:stretch/>
        </p:blipFill>
        <p:spPr>
          <a:xfrm>
            <a:off x="0" y="0"/>
            <a:ext cx="9144003" cy="3242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0"/>
        <p:cNvGrpSpPr/>
        <p:nvPr/>
      </p:nvGrpSpPr>
      <p:grpSpPr>
        <a:xfrm>
          <a:off x="0" y="0"/>
          <a:ext cx="0" cy="0"/>
          <a:chOff x="0" y="0"/>
          <a:chExt cx="0" cy="0"/>
        </a:xfrm>
      </p:grpSpPr>
      <p:pic>
        <p:nvPicPr>
          <p:cNvPr id="121" name="Google Shape;121;p78"/>
          <p:cNvPicPr preferRelativeResize="0"/>
          <p:nvPr/>
        </p:nvPicPr>
        <p:blipFill rotWithShape="1">
          <a:blip r:embed="rId2">
            <a:alphaModFix/>
          </a:blip>
          <a:srcRect/>
          <a:stretch/>
        </p:blipFill>
        <p:spPr>
          <a:xfrm rot="10800000" flipH="1">
            <a:off x="715125" y="-9150"/>
            <a:ext cx="2004375" cy="4650825"/>
          </a:xfrm>
          <a:prstGeom prst="rect">
            <a:avLst/>
          </a:prstGeom>
          <a:noFill/>
          <a:ln>
            <a:noFill/>
          </a:ln>
        </p:spPr>
      </p:pic>
      <p:sp>
        <p:nvSpPr>
          <p:cNvPr id="122" name="Google Shape;122;p78"/>
          <p:cNvSpPr txBox="1">
            <a:spLocks noGrp="1"/>
          </p:cNvSpPr>
          <p:nvPr>
            <p:ph type="title"/>
          </p:nvPr>
        </p:nvSpPr>
        <p:spPr>
          <a:xfrm flipH="1">
            <a:off x="3952900" y="3711475"/>
            <a:ext cx="4476000" cy="5319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3000"/>
              <a:buNone/>
              <a:defRPr sz="22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123" name="Google Shape;123;p78"/>
          <p:cNvSpPr txBox="1">
            <a:spLocks noGrp="1"/>
          </p:cNvSpPr>
          <p:nvPr>
            <p:ph type="subTitle" idx="1"/>
          </p:nvPr>
        </p:nvSpPr>
        <p:spPr>
          <a:xfrm flipH="1">
            <a:off x="3952900" y="900125"/>
            <a:ext cx="4476000" cy="2500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500"/>
              <a:buNone/>
              <a:defRPr sz="29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24" name="Google Shape;124;p78"/>
          <p:cNvSpPr/>
          <p:nvPr/>
        </p:nvSpPr>
        <p:spPr>
          <a:xfrm flipH="1">
            <a:off x="715125" y="4608500"/>
            <a:ext cx="2004900" cy="5346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125"/>
        <p:cNvGrpSpPr/>
        <p:nvPr/>
      </p:nvGrpSpPr>
      <p:grpSpPr>
        <a:xfrm>
          <a:off x="0" y="0"/>
          <a:ext cx="0" cy="0"/>
          <a:chOff x="0" y="0"/>
          <a:chExt cx="0" cy="0"/>
        </a:xfrm>
      </p:grpSpPr>
      <p:pic>
        <p:nvPicPr>
          <p:cNvPr id="126" name="Google Shape;126;p79"/>
          <p:cNvPicPr preferRelativeResize="0"/>
          <p:nvPr/>
        </p:nvPicPr>
        <p:blipFill rotWithShape="1">
          <a:blip r:embed="rId2">
            <a:alphaModFix/>
          </a:blip>
          <a:srcRect/>
          <a:stretch/>
        </p:blipFill>
        <p:spPr>
          <a:xfrm flipH="1">
            <a:off x="708988" y="-1300"/>
            <a:ext cx="2004925" cy="2811700"/>
          </a:xfrm>
          <a:prstGeom prst="rect">
            <a:avLst/>
          </a:prstGeom>
          <a:noFill/>
          <a:ln>
            <a:noFill/>
          </a:ln>
        </p:spPr>
      </p:pic>
      <p:sp>
        <p:nvSpPr>
          <p:cNvPr id="127" name="Google Shape;127;p79"/>
          <p:cNvSpPr txBox="1">
            <a:spLocks noGrp="1"/>
          </p:cNvSpPr>
          <p:nvPr>
            <p:ph type="title"/>
          </p:nvPr>
        </p:nvSpPr>
        <p:spPr>
          <a:xfrm flipH="1">
            <a:off x="6720700" y="1055875"/>
            <a:ext cx="1708200" cy="1158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6000"/>
              <a:buNone/>
              <a:defRPr sz="90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128" name="Google Shape;128;p79"/>
          <p:cNvSpPr txBox="1">
            <a:spLocks noGrp="1"/>
          </p:cNvSpPr>
          <p:nvPr>
            <p:ph type="subTitle" idx="1"/>
          </p:nvPr>
        </p:nvSpPr>
        <p:spPr>
          <a:xfrm>
            <a:off x="4561600" y="407850"/>
            <a:ext cx="3867300" cy="293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atin typeface="Roboto Light"/>
                <a:ea typeface="Roboto Light"/>
                <a:cs typeface="Roboto Light"/>
                <a:sym typeface="Roboto Light"/>
              </a:defRPr>
            </a:lvl1pPr>
            <a:lvl2pPr lvl="1" algn="l">
              <a:lnSpc>
                <a:spcPct val="100000"/>
              </a:lnSpc>
              <a:spcBef>
                <a:spcPts val="160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129" name="Google Shape;129;p79"/>
          <p:cNvSpPr/>
          <p:nvPr/>
        </p:nvSpPr>
        <p:spPr>
          <a:xfrm>
            <a:off x="709000" y="2809100"/>
            <a:ext cx="2004900" cy="7941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79"/>
          <p:cNvSpPr txBox="1">
            <a:spLocks noGrp="1"/>
          </p:cNvSpPr>
          <p:nvPr>
            <p:ph type="title" idx="2"/>
          </p:nvPr>
        </p:nvSpPr>
        <p:spPr>
          <a:xfrm flipH="1">
            <a:off x="4411600" y="2569400"/>
            <a:ext cx="4017300" cy="689400"/>
          </a:xfrm>
          <a:prstGeom prst="rect">
            <a:avLst/>
          </a:prstGeom>
          <a:noFill/>
          <a:ln>
            <a:noFill/>
          </a:ln>
        </p:spPr>
        <p:txBody>
          <a:bodyPr spcFirstLastPara="1" wrap="square" lIns="91425" tIns="91425" rIns="91425" bIns="91425" anchor="t" anchorCtr="0">
            <a:noAutofit/>
          </a:bodyPr>
          <a:lstStyle>
            <a:lvl1pPr lvl="0" algn="r">
              <a:lnSpc>
                <a:spcPct val="90000"/>
              </a:lnSpc>
              <a:spcBef>
                <a:spcPts val="0"/>
              </a:spcBef>
              <a:spcAft>
                <a:spcPts val="0"/>
              </a:spcAft>
              <a:buSzPts val="3600"/>
              <a:buNone/>
              <a:defRPr sz="47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a:endParaRPr/>
          </a:p>
        </p:txBody>
      </p:sp>
      <p:sp>
        <p:nvSpPr>
          <p:cNvPr id="131" name="Google Shape;131;p79"/>
          <p:cNvSpPr txBox="1">
            <a:spLocks noGrp="1"/>
          </p:cNvSpPr>
          <p:nvPr>
            <p:ph type="subTitle" idx="3"/>
          </p:nvPr>
        </p:nvSpPr>
        <p:spPr>
          <a:xfrm flipH="1">
            <a:off x="5691700" y="4082200"/>
            <a:ext cx="2737200" cy="597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600"/>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2"/>
        <p:cNvGrpSpPr/>
        <p:nvPr/>
      </p:nvGrpSpPr>
      <p:grpSpPr>
        <a:xfrm>
          <a:off x="0" y="0"/>
          <a:ext cx="0" cy="0"/>
          <a:chOff x="0" y="0"/>
          <a:chExt cx="0" cy="0"/>
        </a:xfrm>
      </p:grpSpPr>
      <p:sp>
        <p:nvSpPr>
          <p:cNvPr id="133" name="Google Shape;133;p80"/>
          <p:cNvSpPr txBox="1">
            <a:spLocks noGrp="1"/>
          </p:cNvSpPr>
          <p:nvPr>
            <p:ph type="title" hasCustomPrompt="1"/>
          </p:nvPr>
        </p:nvSpPr>
        <p:spPr>
          <a:xfrm>
            <a:off x="1503900" y="1467175"/>
            <a:ext cx="6136200" cy="1526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9600"/>
              <a:buNone/>
              <a:defRPr sz="9600">
                <a:solidFill>
                  <a:schemeClr val="dk2"/>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34" name="Google Shape;134;p80"/>
          <p:cNvSpPr txBox="1">
            <a:spLocks noGrp="1"/>
          </p:cNvSpPr>
          <p:nvPr>
            <p:ph type="subTitle" idx="1"/>
          </p:nvPr>
        </p:nvSpPr>
        <p:spPr>
          <a:xfrm>
            <a:off x="1503900" y="2993425"/>
            <a:ext cx="6136200" cy="388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pic>
        <p:nvPicPr>
          <p:cNvPr id="135" name="Google Shape;135;p80"/>
          <p:cNvPicPr preferRelativeResize="0"/>
          <p:nvPr/>
        </p:nvPicPr>
        <p:blipFill rotWithShape="1">
          <a:blip r:embed="rId2">
            <a:alphaModFix/>
          </a:blip>
          <a:srcRect/>
          <a:stretch/>
        </p:blipFill>
        <p:spPr>
          <a:xfrm>
            <a:off x="1" y="4608500"/>
            <a:ext cx="9143997" cy="535000"/>
          </a:xfrm>
          <a:prstGeom prst="rect">
            <a:avLst/>
          </a:prstGeom>
          <a:noFill/>
          <a:ln>
            <a:noFill/>
          </a:ln>
        </p:spPr>
      </p:pic>
      <p:pic>
        <p:nvPicPr>
          <p:cNvPr id="136" name="Google Shape;136;p80"/>
          <p:cNvPicPr preferRelativeResize="0"/>
          <p:nvPr/>
        </p:nvPicPr>
        <p:blipFill rotWithShape="1">
          <a:blip r:embed="rId3">
            <a:alphaModFix/>
          </a:blip>
          <a:srcRect/>
          <a:stretch/>
        </p:blipFill>
        <p:spPr>
          <a:xfrm>
            <a:off x="0" y="0"/>
            <a:ext cx="9144003" cy="5350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3">
  <p:cSld name="CUSTOM_2_1_1">
    <p:spTree>
      <p:nvGrpSpPr>
        <p:cNvPr id="1" name="Shape 14"/>
        <p:cNvGrpSpPr/>
        <p:nvPr/>
      </p:nvGrpSpPr>
      <p:grpSpPr>
        <a:xfrm>
          <a:off x="0" y="0"/>
          <a:ext cx="0" cy="0"/>
          <a:chOff x="0" y="0"/>
          <a:chExt cx="0" cy="0"/>
        </a:xfrm>
      </p:grpSpPr>
      <p:sp>
        <p:nvSpPr>
          <p:cNvPr id="15" name="Google Shape;15;p63"/>
          <p:cNvSpPr txBox="1">
            <a:spLocks noGrp="1"/>
          </p:cNvSpPr>
          <p:nvPr>
            <p:ph type="title"/>
          </p:nvPr>
        </p:nvSpPr>
        <p:spPr>
          <a:xfrm flipH="1">
            <a:off x="4410725" y="2043375"/>
            <a:ext cx="4017300" cy="689400"/>
          </a:xfrm>
          <a:prstGeom prst="rect">
            <a:avLst/>
          </a:prstGeom>
          <a:noFill/>
          <a:ln>
            <a:noFill/>
          </a:ln>
        </p:spPr>
        <p:txBody>
          <a:bodyPr spcFirstLastPara="1" wrap="square" lIns="91425" tIns="91425" rIns="91425" bIns="91425" anchor="t" anchorCtr="0">
            <a:noAutofit/>
          </a:bodyPr>
          <a:lstStyle>
            <a:lvl1pPr lvl="0" algn="r">
              <a:lnSpc>
                <a:spcPct val="90000"/>
              </a:lnSpc>
              <a:spcBef>
                <a:spcPts val="0"/>
              </a:spcBef>
              <a:spcAft>
                <a:spcPts val="0"/>
              </a:spcAft>
              <a:buSzPts val="3600"/>
              <a:buNone/>
              <a:defRPr sz="47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6" name="Google Shape;16;p63"/>
          <p:cNvSpPr txBox="1">
            <a:spLocks noGrp="1"/>
          </p:cNvSpPr>
          <p:nvPr>
            <p:ph type="title" idx="2"/>
          </p:nvPr>
        </p:nvSpPr>
        <p:spPr>
          <a:xfrm flipH="1">
            <a:off x="6720700" y="535000"/>
            <a:ext cx="1708200" cy="1158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6000"/>
              <a:buNone/>
              <a:defRPr sz="90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17" name="Google Shape;17;p63"/>
          <p:cNvSpPr txBox="1">
            <a:spLocks noGrp="1"/>
          </p:cNvSpPr>
          <p:nvPr>
            <p:ph type="subTitle" idx="1"/>
          </p:nvPr>
        </p:nvSpPr>
        <p:spPr>
          <a:xfrm flipH="1">
            <a:off x="4095100" y="2887225"/>
            <a:ext cx="4333800" cy="3546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 name="Google Shape;18;p63"/>
          <p:cNvSpPr txBox="1">
            <a:spLocks noGrp="1"/>
          </p:cNvSpPr>
          <p:nvPr>
            <p:ph type="subTitle" idx="3"/>
          </p:nvPr>
        </p:nvSpPr>
        <p:spPr>
          <a:xfrm>
            <a:off x="715100" y="407850"/>
            <a:ext cx="3867300" cy="2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atin typeface="Roboto Light"/>
                <a:ea typeface="Roboto Light"/>
                <a:cs typeface="Roboto Light"/>
                <a:sym typeface="Roboto Light"/>
              </a:defRPr>
            </a:lvl1pPr>
            <a:lvl2pPr lvl="1" algn="l">
              <a:lnSpc>
                <a:spcPct val="100000"/>
              </a:lnSpc>
              <a:spcBef>
                <a:spcPts val="160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pic>
        <p:nvPicPr>
          <p:cNvPr id="19" name="Google Shape;19;p63"/>
          <p:cNvPicPr preferRelativeResize="0"/>
          <p:nvPr/>
        </p:nvPicPr>
        <p:blipFill rotWithShape="1">
          <a:blip r:embed="rId2">
            <a:alphaModFix/>
          </a:blip>
          <a:srcRect/>
          <a:stretch/>
        </p:blipFill>
        <p:spPr>
          <a:xfrm rot="5400000" flipH="1">
            <a:off x="4829825" y="1018125"/>
            <a:ext cx="646600" cy="6534150"/>
          </a:xfrm>
          <a:prstGeom prst="rect">
            <a:avLst/>
          </a:prstGeom>
          <a:noFill/>
          <a:ln>
            <a:noFill/>
          </a:ln>
        </p:spPr>
      </p:pic>
      <p:sp>
        <p:nvSpPr>
          <p:cNvPr id="20" name="Google Shape;20;p63"/>
          <p:cNvSpPr/>
          <p:nvPr/>
        </p:nvSpPr>
        <p:spPr>
          <a:xfrm>
            <a:off x="8420200" y="3961900"/>
            <a:ext cx="723900" cy="646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7"/>
        <p:cNvGrpSpPr/>
        <p:nvPr/>
      </p:nvGrpSpPr>
      <p:grpSpPr>
        <a:xfrm>
          <a:off x="0" y="0"/>
          <a:ext cx="0" cy="0"/>
          <a:chOff x="0" y="0"/>
          <a:chExt cx="0" cy="0"/>
        </a:xfrm>
      </p:grpSpPr>
      <p:pic>
        <p:nvPicPr>
          <p:cNvPr id="138" name="Google Shape;138;p81"/>
          <p:cNvPicPr preferRelativeResize="0"/>
          <p:nvPr/>
        </p:nvPicPr>
        <p:blipFill rotWithShape="1">
          <a:blip r:embed="rId2">
            <a:alphaModFix/>
          </a:blip>
          <a:srcRect/>
          <a:stretch/>
        </p:blipFill>
        <p:spPr>
          <a:xfrm flipH="1">
            <a:off x="0" y="4606000"/>
            <a:ext cx="9144003" cy="535000"/>
          </a:xfrm>
          <a:prstGeom prst="rect">
            <a:avLst/>
          </a:prstGeom>
          <a:noFill/>
          <a:ln>
            <a:noFill/>
          </a:ln>
        </p:spPr>
      </p:pic>
      <p:sp>
        <p:nvSpPr>
          <p:cNvPr id="139" name="Google Shape;139;p81"/>
          <p:cNvSpPr txBox="1">
            <a:spLocks noGrp="1"/>
          </p:cNvSpPr>
          <p:nvPr>
            <p:ph type="title"/>
          </p:nvPr>
        </p:nvSpPr>
        <p:spPr>
          <a:xfrm>
            <a:off x="1178100" y="1286100"/>
            <a:ext cx="6787800" cy="25713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SzPts val="6000"/>
              <a:buNone/>
              <a:defRPr sz="9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pic>
        <p:nvPicPr>
          <p:cNvPr id="140" name="Google Shape;140;p81"/>
          <p:cNvPicPr preferRelativeResize="0"/>
          <p:nvPr/>
        </p:nvPicPr>
        <p:blipFill rotWithShape="1">
          <a:blip r:embed="rId3">
            <a:alphaModFix/>
          </a:blip>
          <a:srcRect/>
          <a:stretch/>
        </p:blipFill>
        <p:spPr>
          <a:xfrm>
            <a:off x="0" y="2500"/>
            <a:ext cx="9143997" cy="5350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141"/>
        <p:cNvGrpSpPr/>
        <p:nvPr/>
      </p:nvGrpSpPr>
      <p:grpSpPr>
        <a:xfrm>
          <a:off x="0" y="0"/>
          <a:ext cx="0" cy="0"/>
          <a:chOff x="0" y="0"/>
          <a:chExt cx="0" cy="0"/>
        </a:xfrm>
      </p:grpSpPr>
      <p:sp>
        <p:nvSpPr>
          <p:cNvPr id="142" name="Google Shape;142;p82"/>
          <p:cNvSpPr txBox="1">
            <a:spLocks noGrp="1"/>
          </p:cNvSpPr>
          <p:nvPr>
            <p:ph type="body" idx="1"/>
          </p:nvPr>
        </p:nvSpPr>
        <p:spPr>
          <a:xfrm>
            <a:off x="720000" y="2371250"/>
            <a:ext cx="4657200" cy="18501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chemeClr val="dk2"/>
              </a:buClr>
              <a:buSzPts val="1400"/>
              <a:buChar char="●"/>
              <a:defRPr sz="1400"/>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43" name="Google Shape;143;p82"/>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144" name="Google Shape;144;p82"/>
          <p:cNvPicPr preferRelativeResize="0"/>
          <p:nvPr/>
        </p:nvPicPr>
        <p:blipFill rotWithShape="1">
          <a:blip r:embed="rId2">
            <a:alphaModFix/>
          </a:blip>
          <a:srcRect/>
          <a:stretch/>
        </p:blipFill>
        <p:spPr>
          <a:xfrm flipH="1">
            <a:off x="1" y="2500"/>
            <a:ext cx="9143997" cy="324200"/>
          </a:xfrm>
          <a:prstGeom prst="rect">
            <a:avLst/>
          </a:prstGeom>
          <a:noFill/>
          <a:ln>
            <a:noFill/>
          </a:ln>
        </p:spPr>
      </p:pic>
      <p:pic>
        <p:nvPicPr>
          <p:cNvPr id="145" name="Google Shape;145;p82"/>
          <p:cNvPicPr preferRelativeResize="0"/>
          <p:nvPr/>
        </p:nvPicPr>
        <p:blipFill rotWithShape="1">
          <a:blip r:embed="rId3">
            <a:alphaModFix/>
          </a:blip>
          <a:srcRect/>
          <a:stretch/>
        </p:blipFill>
        <p:spPr>
          <a:xfrm rot="10800000">
            <a:off x="6424200" y="2000701"/>
            <a:ext cx="2004075" cy="2698099"/>
          </a:xfrm>
          <a:prstGeom prst="rect">
            <a:avLst/>
          </a:prstGeom>
          <a:noFill/>
          <a:ln>
            <a:noFill/>
          </a:ln>
        </p:spPr>
      </p:pic>
      <p:sp>
        <p:nvSpPr>
          <p:cNvPr id="146" name="Google Shape;146;p82"/>
          <p:cNvSpPr/>
          <p:nvPr/>
        </p:nvSpPr>
        <p:spPr>
          <a:xfrm flipH="1">
            <a:off x="6424300" y="4608600"/>
            <a:ext cx="2004600" cy="5349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2">
  <p:cSld name="CUSTOM_2_1">
    <p:spTree>
      <p:nvGrpSpPr>
        <p:cNvPr id="1" name="Shape 147"/>
        <p:cNvGrpSpPr/>
        <p:nvPr/>
      </p:nvGrpSpPr>
      <p:grpSpPr>
        <a:xfrm>
          <a:off x="0" y="0"/>
          <a:ext cx="0" cy="0"/>
          <a:chOff x="0" y="0"/>
          <a:chExt cx="0" cy="0"/>
        </a:xfrm>
      </p:grpSpPr>
      <p:pic>
        <p:nvPicPr>
          <p:cNvPr id="148" name="Google Shape;148;p83"/>
          <p:cNvPicPr preferRelativeResize="0"/>
          <p:nvPr/>
        </p:nvPicPr>
        <p:blipFill rotWithShape="1">
          <a:blip r:embed="rId2">
            <a:alphaModFix/>
          </a:blip>
          <a:srcRect/>
          <a:stretch/>
        </p:blipFill>
        <p:spPr>
          <a:xfrm rot="10800000" flipH="1">
            <a:off x="6423975" y="1505325"/>
            <a:ext cx="2004925" cy="3109200"/>
          </a:xfrm>
          <a:prstGeom prst="rect">
            <a:avLst/>
          </a:prstGeom>
          <a:noFill/>
          <a:ln>
            <a:noFill/>
          </a:ln>
        </p:spPr>
      </p:pic>
      <p:sp>
        <p:nvSpPr>
          <p:cNvPr id="149" name="Google Shape;149;p83"/>
          <p:cNvSpPr txBox="1">
            <a:spLocks noGrp="1"/>
          </p:cNvSpPr>
          <p:nvPr>
            <p:ph type="title"/>
          </p:nvPr>
        </p:nvSpPr>
        <p:spPr>
          <a:xfrm>
            <a:off x="715100" y="3050875"/>
            <a:ext cx="4633800" cy="6894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SzPts val="3600"/>
              <a:buNone/>
              <a:defRPr sz="47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50" name="Google Shape;150;p83"/>
          <p:cNvSpPr txBox="1">
            <a:spLocks noGrp="1"/>
          </p:cNvSpPr>
          <p:nvPr>
            <p:ph type="title" idx="2"/>
          </p:nvPr>
        </p:nvSpPr>
        <p:spPr>
          <a:xfrm>
            <a:off x="715100" y="1342475"/>
            <a:ext cx="1708200" cy="115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90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151" name="Google Shape;151;p83"/>
          <p:cNvSpPr txBox="1">
            <a:spLocks noGrp="1"/>
          </p:cNvSpPr>
          <p:nvPr>
            <p:ph type="subTitle" idx="1"/>
          </p:nvPr>
        </p:nvSpPr>
        <p:spPr>
          <a:xfrm>
            <a:off x="715100" y="4077050"/>
            <a:ext cx="2676000" cy="57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52" name="Google Shape;152;p83"/>
          <p:cNvSpPr txBox="1">
            <a:spLocks noGrp="1"/>
          </p:cNvSpPr>
          <p:nvPr>
            <p:ph type="subTitle" idx="3"/>
          </p:nvPr>
        </p:nvSpPr>
        <p:spPr>
          <a:xfrm>
            <a:off x="715100" y="407850"/>
            <a:ext cx="3867300" cy="2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atin typeface="Roboto Light"/>
                <a:ea typeface="Roboto Light"/>
                <a:cs typeface="Roboto Light"/>
                <a:sym typeface="Roboto Light"/>
              </a:defRPr>
            </a:lvl1pPr>
            <a:lvl2pPr lvl="1" algn="l">
              <a:lnSpc>
                <a:spcPct val="100000"/>
              </a:lnSpc>
              <a:spcBef>
                <a:spcPts val="160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153" name="Google Shape;153;p83"/>
          <p:cNvSpPr/>
          <p:nvPr/>
        </p:nvSpPr>
        <p:spPr>
          <a:xfrm>
            <a:off x="6424000" y="4610675"/>
            <a:ext cx="2004900" cy="5328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54"/>
        <p:cNvGrpSpPr/>
        <p:nvPr/>
      </p:nvGrpSpPr>
      <p:grpSpPr>
        <a:xfrm>
          <a:off x="0" y="0"/>
          <a:ext cx="0" cy="0"/>
          <a:chOff x="0" y="0"/>
          <a:chExt cx="0" cy="0"/>
        </a:xfrm>
      </p:grpSpPr>
      <p:sp>
        <p:nvSpPr>
          <p:cNvPr id="155" name="Google Shape;155;p84"/>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56" name="Google Shape;156;p84"/>
          <p:cNvSpPr txBox="1">
            <a:spLocks noGrp="1"/>
          </p:cNvSpPr>
          <p:nvPr>
            <p:ph type="subTitle" idx="1"/>
          </p:nvPr>
        </p:nvSpPr>
        <p:spPr>
          <a:xfrm>
            <a:off x="1528635" y="3579725"/>
            <a:ext cx="2359200" cy="44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7" name="Google Shape;157;p84"/>
          <p:cNvSpPr txBox="1">
            <a:spLocks noGrp="1"/>
          </p:cNvSpPr>
          <p:nvPr>
            <p:ph type="subTitle" idx="2"/>
          </p:nvPr>
        </p:nvSpPr>
        <p:spPr>
          <a:xfrm>
            <a:off x="5256168" y="3579725"/>
            <a:ext cx="2359200" cy="44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8" name="Google Shape;158;p84"/>
          <p:cNvSpPr txBox="1">
            <a:spLocks noGrp="1"/>
          </p:cNvSpPr>
          <p:nvPr>
            <p:ph type="subTitle" idx="3"/>
          </p:nvPr>
        </p:nvSpPr>
        <p:spPr>
          <a:xfrm>
            <a:off x="1528627" y="4006400"/>
            <a:ext cx="2359200" cy="6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59" name="Google Shape;159;p84"/>
          <p:cNvSpPr txBox="1">
            <a:spLocks noGrp="1"/>
          </p:cNvSpPr>
          <p:nvPr>
            <p:ph type="subTitle" idx="4"/>
          </p:nvPr>
        </p:nvSpPr>
        <p:spPr>
          <a:xfrm>
            <a:off x="5256173" y="4006400"/>
            <a:ext cx="2359200" cy="6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pic>
        <p:nvPicPr>
          <p:cNvPr id="160" name="Google Shape;160;p84"/>
          <p:cNvPicPr preferRelativeResize="0"/>
          <p:nvPr/>
        </p:nvPicPr>
        <p:blipFill rotWithShape="1">
          <a:blip r:embed="rId2">
            <a:alphaModFix/>
          </a:blip>
          <a:srcRect/>
          <a:stretch/>
        </p:blipFill>
        <p:spPr>
          <a:xfrm>
            <a:off x="0" y="0"/>
            <a:ext cx="9144003" cy="32420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61"/>
        <p:cNvGrpSpPr/>
        <p:nvPr/>
      </p:nvGrpSpPr>
      <p:grpSpPr>
        <a:xfrm>
          <a:off x="0" y="0"/>
          <a:ext cx="0" cy="0"/>
          <a:chOff x="0" y="0"/>
          <a:chExt cx="0" cy="0"/>
        </a:xfrm>
      </p:grpSpPr>
      <p:sp>
        <p:nvSpPr>
          <p:cNvPr id="162" name="Google Shape;162;p85"/>
          <p:cNvSpPr txBox="1">
            <a:spLocks noGrp="1"/>
          </p:cNvSpPr>
          <p:nvPr>
            <p:ph type="title"/>
          </p:nvPr>
        </p:nvSpPr>
        <p:spPr>
          <a:xfrm>
            <a:off x="1861200" y="535000"/>
            <a:ext cx="5421600" cy="891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6200"/>
              <a:buNone/>
              <a:defRPr sz="5500">
                <a:solidFill>
                  <a:schemeClr val="dk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163" name="Google Shape;163;p85"/>
          <p:cNvSpPr txBox="1">
            <a:spLocks noGrp="1"/>
          </p:cNvSpPr>
          <p:nvPr>
            <p:ph type="subTitle" idx="1"/>
          </p:nvPr>
        </p:nvSpPr>
        <p:spPr>
          <a:xfrm>
            <a:off x="1861200" y="1365950"/>
            <a:ext cx="5421600" cy="383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64" name="Google Shape;164;p85"/>
          <p:cNvSpPr txBox="1">
            <a:spLocks noGrp="1"/>
          </p:cNvSpPr>
          <p:nvPr>
            <p:ph type="title" idx="2"/>
          </p:nvPr>
        </p:nvSpPr>
        <p:spPr>
          <a:xfrm>
            <a:off x="1861200" y="1964213"/>
            <a:ext cx="5421600" cy="891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6200"/>
              <a:buNone/>
              <a:defRPr sz="5500">
                <a:solidFill>
                  <a:schemeClr val="dk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165" name="Google Shape;165;p85"/>
          <p:cNvSpPr txBox="1">
            <a:spLocks noGrp="1"/>
          </p:cNvSpPr>
          <p:nvPr>
            <p:ph type="subTitle" idx="3"/>
          </p:nvPr>
        </p:nvSpPr>
        <p:spPr>
          <a:xfrm>
            <a:off x="1861200" y="2795337"/>
            <a:ext cx="5421600" cy="383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66" name="Google Shape;166;p85"/>
          <p:cNvSpPr txBox="1">
            <a:spLocks noGrp="1"/>
          </p:cNvSpPr>
          <p:nvPr>
            <p:ph type="title" idx="4"/>
          </p:nvPr>
        </p:nvSpPr>
        <p:spPr>
          <a:xfrm>
            <a:off x="1861200" y="3393601"/>
            <a:ext cx="5421600" cy="891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6200"/>
              <a:buNone/>
              <a:defRPr sz="5500">
                <a:solidFill>
                  <a:schemeClr val="dk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167" name="Google Shape;167;p85"/>
          <p:cNvSpPr txBox="1">
            <a:spLocks noGrp="1"/>
          </p:cNvSpPr>
          <p:nvPr>
            <p:ph type="subTitle" idx="5"/>
          </p:nvPr>
        </p:nvSpPr>
        <p:spPr>
          <a:xfrm>
            <a:off x="1861200" y="4224800"/>
            <a:ext cx="5421600" cy="383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pic>
        <p:nvPicPr>
          <p:cNvPr id="168" name="Google Shape;168;p85"/>
          <p:cNvPicPr preferRelativeResize="0"/>
          <p:nvPr/>
        </p:nvPicPr>
        <p:blipFill rotWithShape="1">
          <a:blip r:embed="rId2">
            <a:alphaModFix/>
          </a:blip>
          <a:srcRect/>
          <a:stretch/>
        </p:blipFill>
        <p:spPr>
          <a:xfrm rot="10800000" flipH="1">
            <a:off x="714250" y="0"/>
            <a:ext cx="848151" cy="3146975"/>
          </a:xfrm>
          <a:prstGeom prst="rect">
            <a:avLst/>
          </a:prstGeom>
          <a:noFill/>
          <a:ln>
            <a:noFill/>
          </a:ln>
        </p:spPr>
      </p:pic>
      <p:sp>
        <p:nvSpPr>
          <p:cNvPr id="169" name="Google Shape;169;p85"/>
          <p:cNvSpPr/>
          <p:nvPr/>
        </p:nvSpPr>
        <p:spPr>
          <a:xfrm>
            <a:off x="714650" y="3134750"/>
            <a:ext cx="848100" cy="4593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0" name="Google Shape;170;p85"/>
          <p:cNvPicPr preferRelativeResize="0"/>
          <p:nvPr/>
        </p:nvPicPr>
        <p:blipFill rotWithShape="1">
          <a:blip r:embed="rId2">
            <a:alphaModFix/>
          </a:blip>
          <a:srcRect/>
          <a:stretch/>
        </p:blipFill>
        <p:spPr>
          <a:xfrm flipH="1">
            <a:off x="7581599" y="1996525"/>
            <a:ext cx="848151" cy="3146975"/>
          </a:xfrm>
          <a:prstGeom prst="rect">
            <a:avLst/>
          </a:prstGeom>
          <a:noFill/>
          <a:ln>
            <a:noFill/>
          </a:ln>
        </p:spPr>
      </p:pic>
      <p:sp>
        <p:nvSpPr>
          <p:cNvPr id="171" name="Google Shape;171;p85"/>
          <p:cNvSpPr/>
          <p:nvPr/>
        </p:nvSpPr>
        <p:spPr>
          <a:xfrm rot="10800000">
            <a:off x="7581250" y="1549450"/>
            <a:ext cx="848100" cy="4593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172"/>
        <p:cNvGrpSpPr/>
        <p:nvPr/>
      </p:nvGrpSpPr>
      <p:grpSpPr>
        <a:xfrm>
          <a:off x="0" y="0"/>
          <a:ext cx="0" cy="0"/>
          <a:chOff x="0" y="0"/>
          <a:chExt cx="0" cy="0"/>
        </a:xfrm>
      </p:grpSpPr>
      <p:sp>
        <p:nvSpPr>
          <p:cNvPr id="173" name="Google Shape;173;p86"/>
          <p:cNvSpPr txBox="1">
            <a:spLocks noGrp="1"/>
          </p:cNvSpPr>
          <p:nvPr>
            <p:ph type="title"/>
          </p:nvPr>
        </p:nvSpPr>
        <p:spPr>
          <a:xfrm>
            <a:off x="1275450" y="1954395"/>
            <a:ext cx="1192500" cy="596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000"/>
              <a:buNone/>
              <a:defRPr sz="3000" b="1">
                <a:solidFill>
                  <a:schemeClr val="dk2"/>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a:endParaRPr/>
          </a:p>
        </p:txBody>
      </p:sp>
      <p:sp>
        <p:nvSpPr>
          <p:cNvPr id="174" name="Google Shape;174;p86"/>
          <p:cNvSpPr txBox="1">
            <a:spLocks noGrp="1"/>
          </p:cNvSpPr>
          <p:nvPr>
            <p:ph type="subTitle" idx="1"/>
          </p:nvPr>
        </p:nvSpPr>
        <p:spPr>
          <a:xfrm>
            <a:off x="720000" y="3362700"/>
            <a:ext cx="2303400" cy="47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75" name="Google Shape;175;p86"/>
          <p:cNvSpPr txBox="1">
            <a:spLocks noGrp="1"/>
          </p:cNvSpPr>
          <p:nvPr>
            <p:ph type="subTitle" idx="2"/>
          </p:nvPr>
        </p:nvSpPr>
        <p:spPr>
          <a:xfrm>
            <a:off x="720000" y="3836173"/>
            <a:ext cx="2303400" cy="772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6" name="Google Shape;176;p86"/>
          <p:cNvSpPr txBox="1">
            <a:spLocks noGrp="1"/>
          </p:cNvSpPr>
          <p:nvPr>
            <p:ph type="subTitle" idx="3"/>
          </p:nvPr>
        </p:nvSpPr>
        <p:spPr>
          <a:xfrm>
            <a:off x="3420296" y="3836173"/>
            <a:ext cx="2303400" cy="772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7" name="Google Shape;177;p86"/>
          <p:cNvSpPr txBox="1">
            <a:spLocks noGrp="1"/>
          </p:cNvSpPr>
          <p:nvPr>
            <p:ph type="subTitle" idx="4"/>
          </p:nvPr>
        </p:nvSpPr>
        <p:spPr>
          <a:xfrm>
            <a:off x="6120603" y="3836173"/>
            <a:ext cx="2303400" cy="772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8" name="Google Shape;178;p86"/>
          <p:cNvSpPr txBox="1">
            <a:spLocks noGrp="1"/>
          </p:cNvSpPr>
          <p:nvPr>
            <p:ph type="subTitle" idx="5"/>
          </p:nvPr>
        </p:nvSpPr>
        <p:spPr>
          <a:xfrm>
            <a:off x="3420296" y="3362700"/>
            <a:ext cx="2303400" cy="47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79" name="Google Shape;179;p86"/>
          <p:cNvSpPr txBox="1">
            <a:spLocks noGrp="1"/>
          </p:cNvSpPr>
          <p:nvPr>
            <p:ph type="subTitle" idx="6"/>
          </p:nvPr>
        </p:nvSpPr>
        <p:spPr>
          <a:xfrm>
            <a:off x="6120603" y="3362700"/>
            <a:ext cx="2303400" cy="473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80" name="Google Shape;180;p86"/>
          <p:cNvSpPr txBox="1">
            <a:spLocks noGrp="1"/>
          </p:cNvSpPr>
          <p:nvPr>
            <p:ph type="title" idx="7"/>
          </p:nvPr>
        </p:nvSpPr>
        <p:spPr>
          <a:xfrm>
            <a:off x="3975750" y="1954395"/>
            <a:ext cx="1192500" cy="596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000"/>
              <a:buNone/>
              <a:defRPr sz="3000" b="1">
                <a:solidFill>
                  <a:schemeClr val="dk2"/>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a:endParaRPr/>
          </a:p>
        </p:txBody>
      </p:sp>
      <p:sp>
        <p:nvSpPr>
          <p:cNvPr id="181" name="Google Shape;181;p86"/>
          <p:cNvSpPr txBox="1">
            <a:spLocks noGrp="1"/>
          </p:cNvSpPr>
          <p:nvPr>
            <p:ph type="title" idx="8"/>
          </p:nvPr>
        </p:nvSpPr>
        <p:spPr>
          <a:xfrm>
            <a:off x="6676050" y="1954395"/>
            <a:ext cx="1192500" cy="596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000"/>
              <a:buNone/>
              <a:defRPr sz="3000" b="1">
                <a:solidFill>
                  <a:schemeClr val="dk2"/>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a:endParaRPr/>
          </a:p>
        </p:txBody>
      </p:sp>
      <p:sp>
        <p:nvSpPr>
          <p:cNvPr id="182" name="Google Shape;182;p86"/>
          <p:cNvSpPr txBox="1">
            <a:spLocks noGrp="1"/>
          </p:cNvSpPr>
          <p:nvPr>
            <p:ph type="title" idx="9"/>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183" name="Google Shape;183;p86"/>
          <p:cNvPicPr preferRelativeResize="0"/>
          <p:nvPr/>
        </p:nvPicPr>
        <p:blipFill rotWithShape="1">
          <a:blip r:embed="rId2">
            <a:alphaModFix/>
          </a:blip>
          <a:srcRect/>
          <a:stretch/>
        </p:blipFill>
        <p:spPr>
          <a:xfrm>
            <a:off x="-1" y="0"/>
            <a:ext cx="9144003" cy="32420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3_1">
    <p:spTree>
      <p:nvGrpSpPr>
        <p:cNvPr id="1" name="Shape 184"/>
        <p:cNvGrpSpPr/>
        <p:nvPr/>
      </p:nvGrpSpPr>
      <p:grpSpPr>
        <a:xfrm>
          <a:off x="0" y="0"/>
          <a:ext cx="0" cy="0"/>
          <a:chOff x="0" y="0"/>
          <a:chExt cx="0" cy="0"/>
        </a:xfrm>
      </p:grpSpPr>
      <p:pic>
        <p:nvPicPr>
          <p:cNvPr id="185" name="Google Shape;185;p87"/>
          <p:cNvPicPr preferRelativeResize="0"/>
          <p:nvPr/>
        </p:nvPicPr>
        <p:blipFill rotWithShape="1">
          <a:blip r:embed="rId2">
            <a:alphaModFix/>
          </a:blip>
          <a:srcRect/>
          <a:stretch/>
        </p:blipFill>
        <p:spPr>
          <a:xfrm>
            <a:off x="-1" y="0"/>
            <a:ext cx="9144003" cy="324200"/>
          </a:xfrm>
          <a:prstGeom prst="rect">
            <a:avLst/>
          </a:prstGeom>
          <a:noFill/>
          <a:ln>
            <a:noFill/>
          </a:ln>
        </p:spPr>
      </p:pic>
      <p:sp>
        <p:nvSpPr>
          <p:cNvPr id="186" name="Google Shape;186;p87"/>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4">
  <p:cSld name="CUSTOM_2_1_1_1">
    <p:spTree>
      <p:nvGrpSpPr>
        <p:cNvPr id="1" name="Shape 187"/>
        <p:cNvGrpSpPr/>
        <p:nvPr/>
      </p:nvGrpSpPr>
      <p:grpSpPr>
        <a:xfrm>
          <a:off x="0" y="0"/>
          <a:ext cx="0" cy="0"/>
          <a:chOff x="0" y="0"/>
          <a:chExt cx="0" cy="0"/>
        </a:xfrm>
      </p:grpSpPr>
      <p:sp>
        <p:nvSpPr>
          <p:cNvPr id="188" name="Google Shape;188;p88"/>
          <p:cNvSpPr txBox="1">
            <a:spLocks noGrp="1"/>
          </p:cNvSpPr>
          <p:nvPr>
            <p:ph type="title"/>
          </p:nvPr>
        </p:nvSpPr>
        <p:spPr>
          <a:xfrm flipH="1">
            <a:off x="6720700" y="1389600"/>
            <a:ext cx="1708200" cy="1158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6000"/>
              <a:buNone/>
              <a:defRPr sz="90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189" name="Google Shape;189;p88"/>
          <p:cNvSpPr txBox="1">
            <a:spLocks noGrp="1"/>
          </p:cNvSpPr>
          <p:nvPr>
            <p:ph type="subTitle" idx="1"/>
          </p:nvPr>
        </p:nvSpPr>
        <p:spPr>
          <a:xfrm flipH="1">
            <a:off x="4561600" y="407850"/>
            <a:ext cx="3867300" cy="293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atin typeface="Roboto Light"/>
                <a:ea typeface="Roboto Light"/>
                <a:cs typeface="Roboto Light"/>
                <a:sym typeface="Roboto Light"/>
              </a:defRPr>
            </a:lvl1pPr>
            <a:lvl2pPr lvl="1" algn="l">
              <a:lnSpc>
                <a:spcPct val="100000"/>
              </a:lnSpc>
              <a:spcBef>
                <a:spcPts val="160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pic>
        <p:nvPicPr>
          <p:cNvPr id="190" name="Google Shape;190;p88"/>
          <p:cNvPicPr preferRelativeResize="0"/>
          <p:nvPr/>
        </p:nvPicPr>
        <p:blipFill rotWithShape="1">
          <a:blip r:embed="rId2">
            <a:alphaModFix/>
          </a:blip>
          <a:srcRect/>
          <a:stretch/>
        </p:blipFill>
        <p:spPr>
          <a:xfrm rot="10800000" flipH="1">
            <a:off x="715100" y="1505350"/>
            <a:ext cx="2004925" cy="3109200"/>
          </a:xfrm>
          <a:prstGeom prst="rect">
            <a:avLst/>
          </a:prstGeom>
          <a:noFill/>
          <a:ln>
            <a:noFill/>
          </a:ln>
        </p:spPr>
      </p:pic>
      <p:sp>
        <p:nvSpPr>
          <p:cNvPr id="191" name="Google Shape;191;p88"/>
          <p:cNvSpPr/>
          <p:nvPr/>
        </p:nvSpPr>
        <p:spPr>
          <a:xfrm>
            <a:off x="715125" y="4610700"/>
            <a:ext cx="2004900" cy="5328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88"/>
          <p:cNvSpPr txBox="1">
            <a:spLocks noGrp="1"/>
          </p:cNvSpPr>
          <p:nvPr>
            <p:ph type="title" idx="2"/>
          </p:nvPr>
        </p:nvSpPr>
        <p:spPr>
          <a:xfrm flipH="1">
            <a:off x="3795100" y="3050875"/>
            <a:ext cx="4633800" cy="689400"/>
          </a:xfrm>
          <a:prstGeom prst="rect">
            <a:avLst/>
          </a:prstGeom>
          <a:noFill/>
          <a:ln>
            <a:noFill/>
          </a:ln>
        </p:spPr>
        <p:txBody>
          <a:bodyPr spcFirstLastPara="1" wrap="square" lIns="91425" tIns="91425" rIns="91425" bIns="91425" anchor="t" anchorCtr="0">
            <a:noAutofit/>
          </a:bodyPr>
          <a:lstStyle>
            <a:lvl1pPr lvl="0" algn="r">
              <a:lnSpc>
                <a:spcPct val="90000"/>
              </a:lnSpc>
              <a:spcBef>
                <a:spcPts val="0"/>
              </a:spcBef>
              <a:spcAft>
                <a:spcPts val="0"/>
              </a:spcAft>
              <a:buSzPts val="3600"/>
              <a:buNone/>
              <a:defRPr sz="47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a:endParaRPr/>
          </a:p>
        </p:txBody>
      </p:sp>
      <p:sp>
        <p:nvSpPr>
          <p:cNvPr id="193" name="Google Shape;193;p88"/>
          <p:cNvSpPr txBox="1">
            <a:spLocks noGrp="1"/>
          </p:cNvSpPr>
          <p:nvPr>
            <p:ph type="subTitle" idx="3"/>
          </p:nvPr>
        </p:nvSpPr>
        <p:spPr>
          <a:xfrm flipH="1">
            <a:off x="5752900" y="4077050"/>
            <a:ext cx="2676000" cy="579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600"/>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header 5">
  <p:cSld name="CUSTOM_2_1_1_1_1">
    <p:spTree>
      <p:nvGrpSpPr>
        <p:cNvPr id="1" name="Shape 194"/>
        <p:cNvGrpSpPr/>
        <p:nvPr/>
      </p:nvGrpSpPr>
      <p:grpSpPr>
        <a:xfrm>
          <a:off x="0" y="0"/>
          <a:ext cx="0" cy="0"/>
          <a:chOff x="0" y="0"/>
          <a:chExt cx="0" cy="0"/>
        </a:xfrm>
      </p:grpSpPr>
      <p:sp>
        <p:nvSpPr>
          <p:cNvPr id="195" name="Google Shape;195;p89"/>
          <p:cNvSpPr txBox="1">
            <a:spLocks noGrp="1"/>
          </p:cNvSpPr>
          <p:nvPr>
            <p:ph type="subTitle" idx="1"/>
          </p:nvPr>
        </p:nvSpPr>
        <p:spPr>
          <a:xfrm flipH="1">
            <a:off x="4561600" y="407850"/>
            <a:ext cx="3867300" cy="293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atin typeface="Roboto Light"/>
                <a:ea typeface="Roboto Light"/>
                <a:cs typeface="Roboto Light"/>
                <a:sym typeface="Roboto Light"/>
              </a:defRPr>
            </a:lvl1pPr>
            <a:lvl2pPr lvl="1" algn="l">
              <a:lnSpc>
                <a:spcPct val="100000"/>
              </a:lnSpc>
              <a:spcBef>
                <a:spcPts val="160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196" name="Google Shape;196;p89"/>
          <p:cNvSpPr txBox="1">
            <a:spLocks noGrp="1"/>
          </p:cNvSpPr>
          <p:nvPr>
            <p:ph type="title"/>
          </p:nvPr>
        </p:nvSpPr>
        <p:spPr>
          <a:xfrm>
            <a:off x="715975" y="2043375"/>
            <a:ext cx="4017300" cy="6894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SzPts val="3600"/>
              <a:buNone/>
              <a:defRPr sz="47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97" name="Google Shape;197;p89"/>
          <p:cNvSpPr txBox="1">
            <a:spLocks noGrp="1"/>
          </p:cNvSpPr>
          <p:nvPr>
            <p:ph type="title" idx="2"/>
          </p:nvPr>
        </p:nvSpPr>
        <p:spPr>
          <a:xfrm>
            <a:off x="715100" y="535000"/>
            <a:ext cx="1708200" cy="115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9000">
                <a:solidFill>
                  <a:schemeClr val="dk2"/>
                </a:solidFill>
              </a:defRPr>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a:endParaRPr/>
          </a:p>
        </p:txBody>
      </p:sp>
      <p:sp>
        <p:nvSpPr>
          <p:cNvPr id="198" name="Google Shape;198;p89"/>
          <p:cNvSpPr txBox="1">
            <a:spLocks noGrp="1"/>
          </p:cNvSpPr>
          <p:nvPr>
            <p:ph type="subTitle" idx="3"/>
          </p:nvPr>
        </p:nvSpPr>
        <p:spPr>
          <a:xfrm>
            <a:off x="715100" y="2887225"/>
            <a:ext cx="4482300" cy="354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99" name="Google Shape;199;p89"/>
          <p:cNvPicPr preferRelativeResize="0"/>
          <p:nvPr/>
        </p:nvPicPr>
        <p:blipFill rotWithShape="1">
          <a:blip r:embed="rId2">
            <a:alphaModFix/>
          </a:blip>
          <a:srcRect/>
          <a:stretch/>
        </p:blipFill>
        <p:spPr>
          <a:xfrm rot="-5400000">
            <a:off x="3667675" y="1018125"/>
            <a:ext cx="646600" cy="6534150"/>
          </a:xfrm>
          <a:prstGeom prst="rect">
            <a:avLst/>
          </a:prstGeom>
          <a:noFill/>
          <a:ln>
            <a:noFill/>
          </a:ln>
        </p:spPr>
      </p:pic>
      <p:sp>
        <p:nvSpPr>
          <p:cNvPr id="200" name="Google Shape;200;p89"/>
          <p:cNvSpPr/>
          <p:nvPr/>
        </p:nvSpPr>
        <p:spPr>
          <a:xfrm flipH="1">
            <a:off x="0" y="3961900"/>
            <a:ext cx="723900" cy="646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01"/>
        <p:cNvGrpSpPr/>
        <p:nvPr/>
      </p:nvGrpSpPr>
      <p:grpSpPr>
        <a:xfrm>
          <a:off x="0" y="0"/>
          <a:ext cx="0" cy="0"/>
          <a:chOff x="0" y="0"/>
          <a:chExt cx="0" cy="0"/>
        </a:xfrm>
      </p:grpSpPr>
      <p:sp>
        <p:nvSpPr>
          <p:cNvPr id="202" name="Google Shape;202;p90"/>
          <p:cNvSpPr txBox="1">
            <a:spLocks noGrp="1"/>
          </p:cNvSpPr>
          <p:nvPr>
            <p:ph type="ctrTitle"/>
          </p:nvPr>
        </p:nvSpPr>
        <p:spPr>
          <a:xfrm>
            <a:off x="3910390" y="267050"/>
            <a:ext cx="4279500" cy="93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200"/>
              <a:buNone/>
              <a:defRPr sz="6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03" name="Google Shape;203;p90"/>
          <p:cNvSpPr txBox="1">
            <a:spLocks noGrp="1"/>
          </p:cNvSpPr>
          <p:nvPr>
            <p:ph type="subTitle" idx="1"/>
          </p:nvPr>
        </p:nvSpPr>
        <p:spPr>
          <a:xfrm>
            <a:off x="3905350" y="1348100"/>
            <a:ext cx="4289700" cy="127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04" name="Google Shape;204;p90"/>
          <p:cNvSpPr txBox="1"/>
          <p:nvPr/>
        </p:nvSpPr>
        <p:spPr>
          <a:xfrm>
            <a:off x="3910750" y="3657600"/>
            <a:ext cx="4279500" cy="64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300"/>
              </a:spcBef>
              <a:spcAft>
                <a:spcPts val="0"/>
              </a:spcAft>
              <a:buClr>
                <a:srgbClr val="000000"/>
              </a:buClr>
              <a:buSzPts val="1200"/>
              <a:buFont typeface="Arial"/>
              <a:buNone/>
            </a:pPr>
            <a:r>
              <a:rPr lang="en" sz="1200" b="0" i="0" u="none" strike="noStrike" cap="none">
                <a:solidFill>
                  <a:schemeClr val="dk1"/>
                </a:solidFill>
                <a:latin typeface="Work Sans"/>
                <a:ea typeface="Work Sans"/>
                <a:cs typeface="Work Sans"/>
                <a:sym typeface="Work Sans"/>
              </a:rPr>
              <a:t>CREDITS: This presentation template was created by </a:t>
            </a:r>
            <a:r>
              <a:rPr lang="en" sz="1200" b="1" i="0" u="none" strike="noStrike" cap="none">
                <a:solidFill>
                  <a:schemeClr val="dk1"/>
                </a:solidFill>
                <a:uFill>
                  <a:noFill/>
                </a:uFill>
                <a:latin typeface="Work Sans"/>
                <a:ea typeface="Work Sans"/>
                <a:cs typeface="Work Sans"/>
                <a:sym typeface="Work San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b="0" i="0" u="none" strike="noStrike" cap="none">
                <a:solidFill>
                  <a:schemeClr val="dk1"/>
                </a:solidFill>
                <a:latin typeface="Work Sans"/>
                <a:ea typeface="Work Sans"/>
                <a:cs typeface="Work Sans"/>
                <a:sym typeface="Work Sans"/>
              </a:rPr>
              <a:t>, including icons by </a:t>
            </a:r>
            <a:r>
              <a:rPr lang="en" sz="1200" b="1" i="0" u="none" strike="noStrike" cap="none">
                <a:solidFill>
                  <a:schemeClr val="dk1"/>
                </a:solidFill>
                <a:uFill>
                  <a:noFill/>
                </a:uFill>
                <a:latin typeface="Work Sans"/>
                <a:ea typeface="Work Sans"/>
                <a:cs typeface="Work Sans"/>
                <a:sym typeface="Work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b="1" i="0" u="none" strike="noStrike" cap="none">
                <a:solidFill>
                  <a:schemeClr val="dk1"/>
                </a:solidFill>
                <a:latin typeface="Work Sans"/>
                <a:ea typeface="Work Sans"/>
                <a:cs typeface="Work Sans"/>
                <a:sym typeface="Work Sans"/>
              </a:rPr>
              <a:t> </a:t>
            </a:r>
            <a:r>
              <a:rPr lang="en" sz="1200" b="0" i="0" u="none" strike="noStrike" cap="none">
                <a:solidFill>
                  <a:schemeClr val="dk1"/>
                </a:solidFill>
                <a:latin typeface="Work Sans"/>
                <a:ea typeface="Work Sans"/>
                <a:cs typeface="Work Sans"/>
                <a:sym typeface="Work Sans"/>
              </a:rPr>
              <a:t>and infographics &amp; images by </a:t>
            </a:r>
            <a:r>
              <a:rPr lang="en" sz="1200" b="1" i="0" u="none" strike="noStrike" cap="none">
                <a:solidFill>
                  <a:schemeClr val="dk1"/>
                </a:solidFill>
                <a:uFill>
                  <a:noFill/>
                </a:uFill>
                <a:latin typeface="Work Sans"/>
                <a:ea typeface="Work Sans"/>
                <a:cs typeface="Work Sans"/>
                <a:sym typeface="Work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200" b="1" i="0" u="none" strike="noStrike" cap="none">
              <a:solidFill>
                <a:schemeClr val="dk1"/>
              </a:solidFill>
              <a:latin typeface="Work Sans"/>
              <a:ea typeface="Work Sans"/>
              <a:cs typeface="Work Sans"/>
              <a:sym typeface="Work Sans"/>
            </a:endParaRPr>
          </a:p>
        </p:txBody>
      </p:sp>
      <p:pic>
        <p:nvPicPr>
          <p:cNvPr id="205" name="Google Shape;205;p90"/>
          <p:cNvPicPr preferRelativeResize="0"/>
          <p:nvPr/>
        </p:nvPicPr>
        <p:blipFill rotWithShape="1">
          <a:blip r:embed="rId5">
            <a:alphaModFix/>
          </a:blip>
          <a:srcRect/>
          <a:stretch/>
        </p:blipFill>
        <p:spPr>
          <a:xfrm>
            <a:off x="715100" y="1505350"/>
            <a:ext cx="2004925" cy="3109200"/>
          </a:xfrm>
          <a:prstGeom prst="rect">
            <a:avLst/>
          </a:prstGeom>
          <a:noFill/>
          <a:ln>
            <a:noFill/>
          </a:ln>
        </p:spPr>
      </p:pic>
      <p:sp>
        <p:nvSpPr>
          <p:cNvPr id="206" name="Google Shape;206;p90"/>
          <p:cNvSpPr/>
          <p:nvPr/>
        </p:nvSpPr>
        <p:spPr>
          <a:xfrm>
            <a:off x="715125" y="4610700"/>
            <a:ext cx="2004900" cy="5328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1"/>
        <p:cNvGrpSpPr/>
        <p:nvPr/>
      </p:nvGrpSpPr>
      <p:grpSpPr>
        <a:xfrm>
          <a:off x="0" y="0"/>
          <a:ext cx="0" cy="0"/>
          <a:chOff x="0" y="0"/>
          <a:chExt cx="0" cy="0"/>
        </a:xfrm>
      </p:grpSpPr>
      <p:sp>
        <p:nvSpPr>
          <p:cNvPr id="22" name="Google Shape;22;p64"/>
          <p:cNvSpPr txBox="1">
            <a:spLocks noGrp="1"/>
          </p:cNvSpPr>
          <p:nvPr>
            <p:ph type="body" idx="1"/>
          </p:nvPr>
        </p:nvSpPr>
        <p:spPr>
          <a:xfrm>
            <a:off x="720000" y="1979375"/>
            <a:ext cx="3755100" cy="25053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chemeClr val="dk2"/>
              </a:buClr>
              <a:buSzPts val="1400"/>
              <a:buChar char="●"/>
              <a:defRPr sz="1400"/>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3" name="Google Shape;23;p64"/>
          <p:cNvSpPr txBox="1">
            <a:spLocks noGrp="1"/>
          </p:cNvSpPr>
          <p:nvPr>
            <p:ph type="title"/>
          </p:nvPr>
        </p:nvSpPr>
        <p:spPr>
          <a:xfrm>
            <a:off x="720000" y="535000"/>
            <a:ext cx="3755100" cy="109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24" name="Google Shape;24;p64"/>
          <p:cNvPicPr preferRelativeResize="0"/>
          <p:nvPr/>
        </p:nvPicPr>
        <p:blipFill rotWithShape="1">
          <a:blip r:embed="rId2">
            <a:alphaModFix/>
          </a:blip>
          <a:srcRect/>
          <a:stretch/>
        </p:blipFill>
        <p:spPr>
          <a:xfrm flipH="1">
            <a:off x="1" y="2500"/>
            <a:ext cx="9143997" cy="324200"/>
          </a:xfrm>
          <a:prstGeom prst="rect">
            <a:avLst/>
          </a:prstGeom>
          <a:noFill/>
          <a:ln>
            <a:noFill/>
          </a:ln>
        </p:spPr>
      </p:pic>
      <p:pic>
        <p:nvPicPr>
          <p:cNvPr id="25" name="Google Shape;25;p64"/>
          <p:cNvPicPr preferRelativeResize="0"/>
          <p:nvPr/>
        </p:nvPicPr>
        <p:blipFill rotWithShape="1">
          <a:blip r:embed="rId3">
            <a:alphaModFix/>
          </a:blip>
          <a:srcRect/>
          <a:stretch/>
        </p:blipFill>
        <p:spPr>
          <a:xfrm rot="10800000" flipH="1">
            <a:off x="6424825" y="2000701"/>
            <a:ext cx="2004075" cy="2698099"/>
          </a:xfrm>
          <a:prstGeom prst="rect">
            <a:avLst/>
          </a:prstGeom>
          <a:noFill/>
          <a:ln>
            <a:noFill/>
          </a:ln>
        </p:spPr>
      </p:pic>
      <p:sp>
        <p:nvSpPr>
          <p:cNvPr id="26" name="Google Shape;26;p64"/>
          <p:cNvSpPr/>
          <p:nvPr/>
        </p:nvSpPr>
        <p:spPr>
          <a:xfrm>
            <a:off x="6424200" y="4608600"/>
            <a:ext cx="2004600" cy="5349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7"/>
        <p:cNvGrpSpPr/>
        <p:nvPr/>
      </p:nvGrpSpPr>
      <p:grpSpPr>
        <a:xfrm>
          <a:off x="0" y="0"/>
          <a:ext cx="0" cy="0"/>
          <a:chOff x="0" y="0"/>
          <a:chExt cx="0" cy="0"/>
        </a:xfrm>
      </p:grpSpPr>
      <p:sp>
        <p:nvSpPr>
          <p:cNvPr id="208" name="Google Shape;208;p91"/>
          <p:cNvSpPr txBox="1">
            <a:spLocks noGrp="1"/>
          </p:cNvSpPr>
          <p:nvPr>
            <p:ph type="body" idx="1"/>
          </p:nvPr>
        </p:nvSpPr>
        <p:spPr>
          <a:xfrm>
            <a:off x="2012550" y="1185750"/>
            <a:ext cx="5118900" cy="965400"/>
          </a:xfrm>
          <a:prstGeom prst="rect">
            <a:avLst/>
          </a:prstGeom>
          <a:noFill/>
          <a:ln>
            <a:noFill/>
          </a:ln>
        </p:spPr>
        <p:txBody>
          <a:bodyPr spcFirstLastPara="1" wrap="square" lIns="91425" tIns="91425" rIns="91425" bIns="91425" anchor="t" anchorCtr="0">
            <a:noAutofit/>
          </a:bodyPr>
          <a:lstStyle>
            <a:lvl1pPr marL="457200" lvl="0" indent="-317500" algn="ctr">
              <a:lnSpc>
                <a:spcPct val="115000"/>
              </a:lnSpc>
              <a:spcBef>
                <a:spcPts val="0"/>
              </a:spcBef>
              <a:spcAft>
                <a:spcPts val="0"/>
              </a:spcAft>
              <a:buClr>
                <a:schemeClr val="dk2"/>
              </a:buClr>
              <a:buSzPts val="1400"/>
              <a:buChar char="●"/>
              <a:defRPr sz="1400"/>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09" name="Google Shape;209;p91"/>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210" name="Google Shape;210;p91"/>
          <p:cNvPicPr preferRelativeResize="0"/>
          <p:nvPr/>
        </p:nvPicPr>
        <p:blipFill rotWithShape="1">
          <a:blip r:embed="rId2">
            <a:alphaModFix/>
          </a:blip>
          <a:srcRect/>
          <a:stretch/>
        </p:blipFill>
        <p:spPr>
          <a:xfrm>
            <a:off x="1" y="2500"/>
            <a:ext cx="9143997" cy="3242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211"/>
        <p:cNvGrpSpPr/>
        <p:nvPr/>
      </p:nvGrpSpPr>
      <p:grpSpPr>
        <a:xfrm>
          <a:off x="0" y="0"/>
          <a:ext cx="0" cy="0"/>
          <a:chOff x="0" y="0"/>
          <a:chExt cx="0" cy="0"/>
        </a:xfrm>
      </p:grpSpPr>
      <p:sp>
        <p:nvSpPr>
          <p:cNvPr id="212" name="Google Shape;212;p92"/>
          <p:cNvSpPr txBox="1">
            <a:spLocks noGrp="1"/>
          </p:cNvSpPr>
          <p:nvPr>
            <p:ph type="body" idx="1"/>
          </p:nvPr>
        </p:nvSpPr>
        <p:spPr>
          <a:xfrm>
            <a:off x="720000" y="1404850"/>
            <a:ext cx="7704000" cy="32037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chemeClr val="dk2"/>
              </a:buClr>
              <a:buSzPts val="1400"/>
              <a:buChar char="●"/>
              <a:defRPr sz="1400"/>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3" name="Google Shape;213;p92"/>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214" name="Google Shape;214;p92"/>
          <p:cNvPicPr preferRelativeResize="0"/>
          <p:nvPr/>
        </p:nvPicPr>
        <p:blipFill rotWithShape="1">
          <a:blip r:embed="rId2">
            <a:alphaModFix/>
          </a:blip>
          <a:srcRect/>
          <a:stretch/>
        </p:blipFill>
        <p:spPr>
          <a:xfrm flipH="1">
            <a:off x="-1" y="0"/>
            <a:ext cx="9144003" cy="32420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5"/>
        <p:cNvGrpSpPr/>
        <p:nvPr/>
      </p:nvGrpSpPr>
      <p:grpSpPr>
        <a:xfrm>
          <a:off x="0" y="0"/>
          <a:ext cx="0" cy="0"/>
          <a:chOff x="0" y="0"/>
          <a:chExt cx="0" cy="0"/>
        </a:xfrm>
      </p:grpSpPr>
      <p:sp>
        <p:nvSpPr>
          <p:cNvPr id="216" name="Google Shape;216;p96"/>
          <p:cNvSpPr>
            <a:spLocks noGrp="1"/>
          </p:cNvSpPr>
          <p:nvPr>
            <p:ph type="pic" idx="2"/>
          </p:nvPr>
        </p:nvSpPr>
        <p:spPr>
          <a:xfrm>
            <a:off x="4344688" y="1017700"/>
            <a:ext cx="4084200" cy="3113400"/>
          </a:xfrm>
          <a:prstGeom prst="rect">
            <a:avLst/>
          </a:prstGeom>
          <a:noFill/>
          <a:ln>
            <a:noFill/>
          </a:ln>
        </p:spPr>
      </p:sp>
      <p:pic>
        <p:nvPicPr>
          <p:cNvPr id="217" name="Google Shape;217;p96"/>
          <p:cNvPicPr preferRelativeResize="0"/>
          <p:nvPr/>
        </p:nvPicPr>
        <p:blipFill rotWithShape="1">
          <a:blip r:embed="rId2">
            <a:alphaModFix/>
          </a:blip>
          <a:srcRect/>
          <a:stretch/>
        </p:blipFill>
        <p:spPr>
          <a:xfrm rot="10800000" flipH="1">
            <a:off x="4344263" y="4130224"/>
            <a:ext cx="4085025" cy="484551"/>
          </a:xfrm>
          <a:prstGeom prst="rect">
            <a:avLst/>
          </a:prstGeom>
          <a:noFill/>
          <a:ln>
            <a:noFill/>
          </a:ln>
        </p:spPr>
      </p:pic>
      <p:pic>
        <p:nvPicPr>
          <p:cNvPr id="218" name="Google Shape;218;p96"/>
          <p:cNvPicPr preferRelativeResize="0"/>
          <p:nvPr/>
        </p:nvPicPr>
        <p:blipFill rotWithShape="1">
          <a:blip r:embed="rId2">
            <a:alphaModFix/>
          </a:blip>
          <a:srcRect/>
          <a:stretch/>
        </p:blipFill>
        <p:spPr>
          <a:xfrm rot="10800000">
            <a:off x="4344700" y="534999"/>
            <a:ext cx="4085025" cy="484551"/>
          </a:xfrm>
          <a:prstGeom prst="rect">
            <a:avLst/>
          </a:prstGeom>
          <a:noFill/>
          <a:ln>
            <a:noFill/>
          </a:ln>
        </p:spPr>
      </p:pic>
      <p:sp>
        <p:nvSpPr>
          <p:cNvPr id="219" name="Google Shape;219;p96"/>
          <p:cNvSpPr txBox="1">
            <a:spLocks noGrp="1"/>
          </p:cNvSpPr>
          <p:nvPr>
            <p:ph type="title"/>
          </p:nvPr>
        </p:nvSpPr>
        <p:spPr>
          <a:xfrm>
            <a:off x="717550" y="1072200"/>
            <a:ext cx="2902200" cy="1547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20" name="Google Shape;220;p96"/>
          <p:cNvSpPr txBox="1">
            <a:spLocks noGrp="1"/>
          </p:cNvSpPr>
          <p:nvPr>
            <p:ph type="subTitle" idx="1"/>
          </p:nvPr>
        </p:nvSpPr>
        <p:spPr>
          <a:xfrm>
            <a:off x="717400" y="3185400"/>
            <a:ext cx="2902200" cy="885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21" name="Google Shape;221;p96"/>
          <p:cNvSpPr/>
          <p:nvPr/>
        </p:nvSpPr>
        <p:spPr>
          <a:xfrm>
            <a:off x="8428900" y="535000"/>
            <a:ext cx="715200" cy="484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96"/>
          <p:cNvSpPr/>
          <p:nvPr/>
        </p:nvSpPr>
        <p:spPr>
          <a:xfrm>
            <a:off x="8428900" y="4130250"/>
            <a:ext cx="715200" cy="484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3"/>
        <p:cNvGrpSpPr/>
        <p:nvPr/>
      </p:nvGrpSpPr>
      <p:grpSpPr>
        <a:xfrm>
          <a:off x="0" y="0"/>
          <a:ext cx="0" cy="0"/>
          <a:chOff x="0" y="0"/>
          <a:chExt cx="0" cy="0"/>
        </a:xfrm>
      </p:grpSpPr>
      <p:pic>
        <p:nvPicPr>
          <p:cNvPr id="224" name="Google Shape;224;p97"/>
          <p:cNvPicPr preferRelativeResize="0"/>
          <p:nvPr/>
        </p:nvPicPr>
        <p:blipFill rotWithShape="1">
          <a:blip r:embed="rId2">
            <a:alphaModFix/>
          </a:blip>
          <a:srcRect/>
          <a:stretch/>
        </p:blipFill>
        <p:spPr>
          <a:xfrm rot="10800000">
            <a:off x="7581574" y="0"/>
            <a:ext cx="848151" cy="3146975"/>
          </a:xfrm>
          <a:prstGeom prst="rect">
            <a:avLst/>
          </a:prstGeom>
          <a:noFill/>
          <a:ln>
            <a:noFill/>
          </a:ln>
        </p:spPr>
      </p:pic>
      <p:sp>
        <p:nvSpPr>
          <p:cNvPr id="225" name="Google Shape;225;p97"/>
          <p:cNvSpPr txBox="1">
            <a:spLocks noGrp="1"/>
          </p:cNvSpPr>
          <p:nvPr>
            <p:ph type="title"/>
          </p:nvPr>
        </p:nvSpPr>
        <p:spPr>
          <a:xfrm>
            <a:off x="2357424" y="1372275"/>
            <a:ext cx="4429200" cy="813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26" name="Google Shape;226;p97"/>
          <p:cNvSpPr txBox="1">
            <a:spLocks noGrp="1"/>
          </p:cNvSpPr>
          <p:nvPr>
            <p:ph type="subTitle" idx="1"/>
          </p:nvPr>
        </p:nvSpPr>
        <p:spPr>
          <a:xfrm>
            <a:off x="2357376" y="2262225"/>
            <a:ext cx="4429200" cy="1509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27" name="Google Shape;227;p97"/>
          <p:cNvSpPr/>
          <p:nvPr/>
        </p:nvSpPr>
        <p:spPr>
          <a:xfrm flipH="1">
            <a:off x="7581225" y="3134750"/>
            <a:ext cx="848100" cy="4593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28" name="Google Shape;228;p97"/>
          <p:cNvPicPr preferRelativeResize="0"/>
          <p:nvPr/>
        </p:nvPicPr>
        <p:blipFill rotWithShape="1">
          <a:blip r:embed="rId2">
            <a:alphaModFix/>
          </a:blip>
          <a:srcRect/>
          <a:stretch/>
        </p:blipFill>
        <p:spPr>
          <a:xfrm>
            <a:off x="714225" y="1996525"/>
            <a:ext cx="848151" cy="3146975"/>
          </a:xfrm>
          <a:prstGeom prst="rect">
            <a:avLst/>
          </a:prstGeom>
          <a:noFill/>
          <a:ln>
            <a:noFill/>
          </a:ln>
        </p:spPr>
      </p:pic>
      <p:sp>
        <p:nvSpPr>
          <p:cNvPr id="229" name="Google Shape;229;p97"/>
          <p:cNvSpPr/>
          <p:nvPr/>
        </p:nvSpPr>
        <p:spPr>
          <a:xfrm rot="10800000" flipH="1">
            <a:off x="714625" y="1549450"/>
            <a:ext cx="848100" cy="4593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30"/>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31"/>
        <p:cNvGrpSpPr/>
        <p:nvPr/>
      </p:nvGrpSpPr>
      <p:grpSpPr>
        <a:xfrm>
          <a:off x="0" y="0"/>
          <a:ext cx="0" cy="0"/>
          <a:chOff x="0" y="0"/>
          <a:chExt cx="0" cy="0"/>
        </a:xfrm>
      </p:grpSpPr>
      <p:pic>
        <p:nvPicPr>
          <p:cNvPr id="232" name="Google Shape;232;p99"/>
          <p:cNvPicPr preferRelativeResize="0"/>
          <p:nvPr/>
        </p:nvPicPr>
        <p:blipFill rotWithShape="1">
          <a:blip r:embed="rId2">
            <a:alphaModFix/>
          </a:blip>
          <a:srcRect/>
          <a:stretch/>
        </p:blipFill>
        <p:spPr>
          <a:xfrm flipH="1">
            <a:off x="1" y="2500"/>
            <a:ext cx="9143997" cy="32420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233"/>
        <p:cNvGrpSpPr/>
        <p:nvPr/>
      </p:nvGrpSpPr>
      <p:grpSpPr>
        <a:xfrm>
          <a:off x="0" y="0"/>
          <a:ext cx="0" cy="0"/>
          <a:chOff x="0" y="0"/>
          <a:chExt cx="0" cy="0"/>
        </a:xfrm>
      </p:grpSpPr>
      <p:pic>
        <p:nvPicPr>
          <p:cNvPr id="234" name="Google Shape;234;p100"/>
          <p:cNvPicPr preferRelativeResize="0"/>
          <p:nvPr/>
        </p:nvPicPr>
        <p:blipFill rotWithShape="1">
          <a:blip r:embed="rId2">
            <a:alphaModFix/>
          </a:blip>
          <a:srcRect/>
          <a:stretch/>
        </p:blipFill>
        <p:spPr>
          <a:xfrm>
            <a:off x="-1" y="0"/>
            <a:ext cx="9144003" cy="324200"/>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38"/>
        <p:cNvGrpSpPr/>
        <p:nvPr/>
      </p:nvGrpSpPr>
      <p:grpSpPr>
        <a:xfrm>
          <a:off x="0" y="0"/>
          <a:ext cx="0" cy="0"/>
          <a:chOff x="0" y="0"/>
          <a:chExt cx="0" cy="0"/>
        </a:xfrm>
      </p:grpSpPr>
      <p:sp>
        <p:nvSpPr>
          <p:cNvPr id="239" name="Google Shape;239;p94"/>
          <p:cNvSpPr txBox="1">
            <a:spLocks noGrp="1"/>
          </p:cNvSpPr>
          <p:nvPr>
            <p:ph type="title"/>
          </p:nvPr>
        </p:nvSpPr>
        <p:spPr>
          <a:xfrm>
            <a:off x="723450" y="511025"/>
            <a:ext cx="7697100" cy="482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Arial"/>
              <a:buNone/>
              <a:defRPr>
                <a:solidFill>
                  <a:schemeClr val="lt1"/>
                </a:solidFill>
                <a:latin typeface="Arial"/>
                <a:ea typeface="Arial"/>
                <a:cs typeface="Arial"/>
                <a:sym typeface="Arial"/>
              </a:defRPr>
            </a:lvl1pPr>
            <a:lvl2pPr lvl="1" algn="ctr">
              <a:lnSpc>
                <a:spcPct val="100000"/>
              </a:lnSpc>
              <a:spcBef>
                <a:spcPts val="0"/>
              </a:spcBef>
              <a:spcAft>
                <a:spcPts val="0"/>
              </a:spcAft>
              <a:buSzPts val="2400"/>
              <a:buFont typeface="Arial"/>
              <a:buNone/>
              <a:defRPr>
                <a:latin typeface="Arial"/>
                <a:ea typeface="Arial"/>
                <a:cs typeface="Arial"/>
                <a:sym typeface="Arial"/>
              </a:defRPr>
            </a:lvl2pPr>
            <a:lvl3pPr lvl="2" algn="ctr">
              <a:lnSpc>
                <a:spcPct val="100000"/>
              </a:lnSpc>
              <a:spcBef>
                <a:spcPts val="0"/>
              </a:spcBef>
              <a:spcAft>
                <a:spcPts val="0"/>
              </a:spcAft>
              <a:buSzPts val="2400"/>
              <a:buFont typeface="Arial"/>
              <a:buNone/>
              <a:defRPr>
                <a:latin typeface="Arial"/>
                <a:ea typeface="Arial"/>
                <a:cs typeface="Arial"/>
                <a:sym typeface="Arial"/>
              </a:defRPr>
            </a:lvl3pPr>
            <a:lvl4pPr lvl="3" algn="ctr">
              <a:lnSpc>
                <a:spcPct val="100000"/>
              </a:lnSpc>
              <a:spcBef>
                <a:spcPts val="0"/>
              </a:spcBef>
              <a:spcAft>
                <a:spcPts val="0"/>
              </a:spcAft>
              <a:buSzPts val="2400"/>
              <a:buFont typeface="Arial"/>
              <a:buNone/>
              <a:defRPr>
                <a:latin typeface="Arial"/>
                <a:ea typeface="Arial"/>
                <a:cs typeface="Arial"/>
                <a:sym typeface="Arial"/>
              </a:defRPr>
            </a:lvl4pPr>
            <a:lvl5pPr lvl="4" algn="ctr">
              <a:lnSpc>
                <a:spcPct val="100000"/>
              </a:lnSpc>
              <a:spcBef>
                <a:spcPts val="0"/>
              </a:spcBef>
              <a:spcAft>
                <a:spcPts val="0"/>
              </a:spcAft>
              <a:buSzPts val="2400"/>
              <a:buFont typeface="Arial"/>
              <a:buNone/>
              <a:defRPr>
                <a:latin typeface="Arial"/>
                <a:ea typeface="Arial"/>
                <a:cs typeface="Arial"/>
                <a:sym typeface="Arial"/>
              </a:defRPr>
            </a:lvl5pPr>
            <a:lvl6pPr lvl="5" algn="ctr">
              <a:lnSpc>
                <a:spcPct val="100000"/>
              </a:lnSpc>
              <a:spcBef>
                <a:spcPts val="0"/>
              </a:spcBef>
              <a:spcAft>
                <a:spcPts val="0"/>
              </a:spcAft>
              <a:buSzPts val="2400"/>
              <a:buFont typeface="Arial"/>
              <a:buNone/>
              <a:defRPr>
                <a:latin typeface="Arial"/>
                <a:ea typeface="Arial"/>
                <a:cs typeface="Arial"/>
                <a:sym typeface="Arial"/>
              </a:defRPr>
            </a:lvl6pPr>
            <a:lvl7pPr lvl="6" algn="ctr">
              <a:lnSpc>
                <a:spcPct val="100000"/>
              </a:lnSpc>
              <a:spcBef>
                <a:spcPts val="0"/>
              </a:spcBef>
              <a:spcAft>
                <a:spcPts val="0"/>
              </a:spcAft>
              <a:buSzPts val="2400"/>
              <a:buFont typeface="Arial"/>
              <a:buNone/>
              <a:defRPr>
                <a:latin typeface="Arial"/>
                <a:ea typeface="Arial"/>
                <a:cs typeface="Arial"/>
                <a:sym typeface="Arial"/>
              </a:defRPr>
            </a:lvl7pPr>
            <a:lvl8pPr lvl="7" algn="ctr">
              <a:lnSpc>
                <a:spcPct val="100000"/>
              </a:lnSpc>
              <a:spcBef>
                <a:spcPts val="0"/>
              </a:spcBef>
              <a:spcAft>
                <a:spcPts val="0"/>
              </a:spcAft>
              <a:buSzPts val="2400"/>
              <a:buFont typeface="Arial"/>
              <a:buNone/>
              <a:defRPr>
                <a:latin typeface="Arial"/>
                <a:ea typeface="Arial"/>
                <a:cs typeface="Arial"/>
                <a:sym typeface="Arial"/>
              </a:defRPr>
            </a:lvl8pPr>
            <a:lvl9pPr lvl="8" algn="ctr">
              <a:lnSpc>
                <a:spcPct val="100000"/>
              </a:lnSpc>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4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7"/>
        <p:cNvGrpSpPr/>
        <p:nvPr/>
      </p:nvGrpSpPr>
      <p:grpSpPr>
        <a:xfrm>
          <a:off x="0" y="0"/>
          <a:ext cx="0" cy="0"/>
          <a:chOff x="0" y="0"/>
          <a:chExt cx="0" cy="0"/>
        </a:xfrm>
      </p:grpSpPr>
      <p:pic>
        <p:nvPicPr>
          <p:cNvPr id="28" name="Google Shape;28;p65"/>
          <p:cNvPicPr preferRelativeResize="0"/>
          <p:nvPr/>
        </p:nvPicPr>
        <p:blipFill rotWithShape="1">
          <a:blip r:embed="rId2">
            <a:alphaModFix/>
          </a:blip>
          <a:srcRect/>
          <a:stretch/>
        </p:blipFill>
        <p:spPr>
          <a:xfrm flipH="1">
            <a:off x="1" y="2500"/>
            <a:ext cx="9143997" cy="324200"/>
          </a:xfrm>
          <a:prstGeom prst="rect">
            <a:avLst/>
          </a:prstGeom>
          <a:noFill/>
          <a:ln>
            <a:noFill/>
          </a:ln>
        </p:spPr>
      </p:pic>
      <p:sp>
        <p:nvSpPr>
          <p:cNvPr id="29" name="Google Shape;29;p65"/>
          <p:cNvSpPr txBox="1">
            <a:spLocks noGrp="1"/>
          </p:cNvSpPr>
          <p:nvPr>
            <p:ph type="title"/>
          </p:nvPr>
        </p:nvSpPr>
        <p:spPr>
          <a:xfrm>
            <a:off x="720000" y="1425067"/>
            <a:ext cx="737700" cy="324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600" b="1">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30" name="Google Shape;30;p65"/>
          <p:cNvSpPr txBox="1">
            <a:spLocks noGrp="1"/>
          </p:cNvSpPr>
          <p:nvPr>
            <p:ph type="subTitle" idx="1"/>
          </p:nvPr>
        </p:nvSpPr>
        <p:spPr>
          <a:xfrm>
            <a:off x="1452775" y="1710850"/>
            <a:ext cx="2928900" cy="5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65"/>
          <p:cNvSpPr txBox="1">
            <a:spLocks noGrp="1"/>
          </p:cNvSpPr>
          <p:nvPr>
            <p:ph type="subTitle" idx="2"/>
          </p:nvPr>
        </p:nvSpPr>
        <p:spPr>
          <a:xfrm>
            <a:off x="1452775" y="1342450"/>
            <a:ext cx="2928900" cy="48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2" name="Google Shape;32;p65"/>
          <p:cNvSpPr txBox="1">
            <a:spLocks noGrp="1"/>
          </p:cNvSpPr>
          <p:nvPr>
            <p:ph type="title" idx="3"/>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33" name="Google Shape;33;p65"/>
          <p:cNvSpPr txBox="1">
            <a:spLocks noGrp="1"/>
          </p:cNvSpPr>
          <p:nvPr>
            <p:ph type="title" idx="4"/>
          </p:nvPr>
        </p:nvSpPr>
        <p:spPr>
          <a:xfrm>
            <a:off x="717250" y="3729217"/>
            <a:ext cx="737700" cy="324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600" b="1">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34" name="Google Shape;34;p65"/>
          <p:cNvSpPr txBox="1">
            <a:spLocks noGrp="1"/>
          </p:cNvSpPr>
          <p:nvPr>
            <p:ph type="subTitle" idx="5"/>
          </p:nvPr>
        </p:nvSpPr>
        <p:spPr>
          <a:xfrm>
            <a:off x="1454925" y="4015100"/>
            <a:ext cx="2928900" cy="5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5"/>
          <p:cNvSpPr txBox="1">
            <a:spLocks noGrp="1"/>
          </p:cNvSpPr>
          <p:nvPr>
            <p:ph type="subTitle" idx="6"/>
          </p:nvPr>
        </p:nvSpPr>
        <p:spPr>
          <a:xfrm>
            <a:off x="1454925" y="3646700"/>
            <a:ext cx="2928900" cy="48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 name="Google Shape;36;p65"/>
          <p:cNvSpPr txBox="1">
            <a:spLocks noGrp="1"/>
          </p:cNvSpPr>
          <p:nvPr>
            <p:ph type="title" idx="7"/>
          </p:nvPr>
        </p:nvSpPr>
        <p:spPr>
          <a:xfrm>
            <a:off x="720000" y="2577092"/>
            <a:ext cx="737700" cy="324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600" b="1">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37" name="Google Shape;37;p65"/>
          <p:cNvSpPr txBox="1">
            <a:spLocks noGrp="1"/>
          </p:cNvSpPr>
          <p:nvPr>
            <p:ph type="subTitle" idx="8"/>
          </p:nvPr>
        </p:nvSpPr>
        <p:spPr>
          <a:xfrm>
            <a:off x="1452775" y="2862975"/>
            <a:ext cx="2928900" cy="5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5"/>
          <p:cNvSpPr txBox="1">
            <a:spLocks noGrp="1"/>
          </p:cNvSpPr>
          <p:nvPr>
            <p:ph type="subTitle" idx="9"/>
          </p:nvPr>
        </p:nvSpPr>
        <p:spPr>
          <a:xfrm>
            <a:off x="1452775" y="2494575"/>
            <a:ext cx="2928900" cy="48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9" name="Google Shape;39;p65"/>
          <p:cNvSpPr txBox="1">
            <a:spLocks noGrp="1"/>
          </p:cNvSpPr>
          <p:nvPr>
            <p:ph type="title" idx="13"/>
          </p:nvPr>
        </p:nvSpPr>
        <p:spPr>
          <a:xfrm>
            <a:off x="4765750" y="1424967"/>
            <a:ext cx="737700" cy="324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600" b="1">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0" name="Google Shape;40;p65"/>
          <p:cNvSpPr txBox="1">
            <a:spLocks noGrp="1"/>
          </p:cNvSpPr>
          <p:nvPr>
            <p:ph type="subTitle" idx="14"/>
          </p:nvPr>
        </p:nvSpPr>
        <p:spPr>
          <a:xfrm>
            <a:off x="5504236" y="1710850"/>
            <a:ext cx="2924700" cy="5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65"/>
          <p:cNvSpPr txBox="1">
            <a:spLocks noGrp="1"/>
          </p:cNvSpPr>
          <p:nvPr>
            <p:ph type="subTitle" idx="15"/>
          </p:nvPr>
        </p:nvSpPr>
        <p:spPr>
          <a:xfrm>
            <a:off x="5504236" y="1342450"/>
            <a:ext cx="2924700" cy="48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2" name="Google Shape;42;p65"/>
          <p:cNvSpPr txBox="1">
            <a:spLocks noGrp="1"/>
          </p:cNvSpPr>
          <p:nvPr>
            <p:ph type="title" idx="16"/>
          </p:nvPr>
        </p:nvSpPr>
        <p:spPr>
          <a:xfrm>
            <a:off x="4765750" y="3729317"/>
            <a:ext cx="737700" cy="324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600" b="1">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3" name="Google Shape;43;p65"/>
          <p:cNvSpPr txBox="1">
            <a:spLocks noGrp="1"/>
          </p:cNvSpPr>
          <p:nvPr>
            <p:ph type="subTitle" idx="17"/>
          </p:nvPr>
        </p:nvSpPr>
        <p:spPr>
          <a:xfrm>
            <a:off x="5502050" y="4015100"/>
            <a:ext cx="2924700" cy="5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65"/>
          <p:cNvSpPr txBox="1">
            <a:spLocks noGrp="1"/>
          </p:cNvSpPr>
          <p:nvPr>
            <p:ph type="subTitle" idx="18"/>
          </p:nvPr>
        </p:nvSpPr>
        <p:spPr>
          <a:xfrm>
            <a:off x="5502050" y="3646700"/>
            <a:ext cx="2924700" cy="48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5" name="Google Shape;45;p65"/>
          <p:cNvSpPr txBox="1">
            <a:spLocks noGrp="1"/>
          </p:cNvSpPr>
          <p:nvPr>
            <p:ph type="title" idx="19"/>
          </p:nvPr>
        </p:nvSpPr>
        <p:spPr>
          <a:xfrm>
            <a:off x="4765750" y="2577192"/>
            <a:ext cx="737700" cy="324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600" b="1">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6" name="Google Shape;46;p65"/>
          <p:cNvSpPr txBox="1">
            <a:spLocks noGrp="1"/>
          </p:cNvSpPr>
          <p:nvPr>
            <p:ph type="subTitle" idx="20"/>
          </p:nvPr>
        </p:nvSpPr>
        <p:spPr>
          <a:xfrm>
            <a:off x="5504236" y="2862975"/>
            <a:ext cx="2924700" cy="593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65"/>
          <p:cNvSpPr txBox="1">
            <a:spLocks noGrp="1"/>
          </p:cNvSpPr>
          <p:nvPr>
            <p:ph type="subTitle" idx="21"/>
          </p:nvPr>
        </p:nvSpPr>
        <p:spPr>
          <a:xfrm>
            <a:off x="5504236" y="2494575"/>
            <a:ext cx="2924700" cy="48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48"/>
        <p:cNvGrpSpPr/>
        <p:nvPr/>
      </p:nvGrpSpPr>
      <p:grpSpPr>
        <a:xfrm>
          <a:off x="0" y="0"/>
          <a:ext cx="0" cy="0"/>
          <a:chOff x="0" y="0"/>
          <a:chExt cx="0" cy="0"/>
        </a:xfrm>
      </p:grpSpPr>
      <p:sp>
        <p:nvSpPr>
          <p:cNvPr id="49" name="Google Shape;49;p66"/>
          <p:cNvSpPr txBox="1">
            <a:spLocks noGrp="1"/>
          </p:cNvSpPr>
          <p:nvPr>
            <p:ph type="subTitle" idx="1"/>
          </p:nvPr>
        </p:nvSpPr>
        <p:spPr>
          <a:xfrm>
            <a:off x="720000" y="2781875"/>
            <a:ext cx="2303400" cy="532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0" name="Google Shape;50;p66"/>
          <p:cNvSpPr txBox="1">
            <a:spLocks noGrp="1"/>
          </p:cNvSpPr>
          <p:nvPr>
            <p:ph type="subTitle" idx="2"/>
          </p:nvPr>
        </p:nvSpPr>
        <p:spPr>
          <a:xfrm>
            <a:off x="720000" y="3314674"/>
            <a:ext cx="2303400" cy="869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1" name="Google Shape;51;p66"/>
          <p:cNvSpPr txBox="1">
            <a:spLocks noGrp="1"/>
          </p:cNvSpPr>
          <p:nvPr>
            <p:ph type="subTitle" idx="3"/>
          </p:nvPr>
        </p:nvSpPr>
        <p:spPr>
          <a:xfrm>
            <a:off x="3420300" y="3314674"/>
            <a:ext cx="2303400" cy="869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2" name="Google Shape;52;p66"/>
          <p:cNvSpPr txBox="1">
            <a:spLocks noGrp="1"/>
          </p:cNvSpPr>
          <p:nvPr>
            <p:ph type="subTitle" idx="4"/>
          </p:nvPr>
        </p:nvSpPr>
        <p:spPr>
          <a:xfrm>
            <a:off x="6120610" y="3314674"/>
            <a:ext cx="2303400" cy="869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3" name="Google Shape;53;p66"/>
          <p:cNvSpPr txBox="1">
            <a:spLocks noGrp="1"/>
          </p:cNvSpPr>
          <p:nvPr>
            <p:ph type="subTitle" idx="5"/>
          </p:nvPr>
        </p:nvSpPr>
        <p:spPr>
          <a:xfrm>
            <a:off x="3420300" y="2781875"/>
            <a:ext cx="2303400" cy="532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 name="Google Shape;54;p66"/>
          <p:cNvSpPr txBox="1">
            <a:spLocks noGrp="1"/>
          </p:cNvSpPr>
          <p:nvPr>
            <p:ph type="subTitle" idx="6"/>
          </p:nvPr>
        </p:nvSpPr>
        <p:spPr>
          <a:xfrm>
            <a:off x="6120610" y="2781875"/>
            <a:ext cx="2303400" cy="532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66"/>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56" name="Google Shape;56;p66"/>
          <p:cNvPicPr preferRelativeResize="0"/>
          <p:nvPr/>
        </p:nvPicPr>
        <p:blipFill rotWithShape="1">
          <a:blip r:embed="rId2">
            <a:alphaModFix/>
          </a:blip>
          <a:srcRect/>
          <a:stretch/>
        </p:blipFill>
        <p:spPr>
          <a:xfrm>
            <a:off x="-1" y="0"/>
            <a:ext cx="9144003" cy="3242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57"/>
        <p:cNvGrpSpPr/>
        <p:nvPr/>
      </p:nvGrpSpPr>
      <p:grpSpPr>
        <a:xfrm>
          <a:off x="0" y="0"/>
          <a:ext cx="0" cy="0"/>
          <a:chOff x="0" y="0"/>
          <a:chExt cx="0" cy="0"/>
        </a:xfrm>
      </p:grpSpPr>
      <p:sp>
        <p:nvSpPr>
          <p:cNvPr id="58" name="Google Shape;58;p67"/>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59" name="Google Shape;59;p67"/>
          <p:cNvSpPr txBox="1">
            <a:spLocks noGrp="1"/>
          </p:cNvSpPr>
          <p:nvPr>
            <p:ph type="subTitle" idx="1"/>
          </p:nvPr>
        </p:nvSpPr>
        <p:spPr>
          <a:xfrm>
            <a:off x="2133558" y="1610100"/>
            <a:ext cx="2143200" cy="540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0" name="Google Shape;60;p67"/>
          <p:cNvSpPr txBox="1">
            <a:spLocks noGrp="1"/>
          </p:cNvSpPr>
          <p:nvPr>
            <p:ph type="subTitle" idx="2"/>
          </p:nvPr>
        </p:nvSpPr>
        <p:spPr>
          <a:xfrm>
            <a:off x="4867250" y="1610100"/>
            <a:ext cx="2143200" cy="5409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1" name="Google Shape;61;p67"/>
          <p:cNvSpPr txBox="1">
            <a:spLocks noGrp="1"/>
          </p:cNvSpPr>
          <p:nvPr>
            <p:ph type="subTitle" idx="3"/>
          </p:nvPr>
        </p:nvSpPr>
        <p:spPr>
          <a:xfrm>
            <a:off x="2133550" y="2130728"/>
            <a:ext cx="2143200" cy="622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2" name="Google Shape;62;p67"/>
          <p:cNvSpPr txBox="1">
            <a:spLocks noGrp="1"/>
          </p:cNvSpPr>
          <p:nvPr>
            <p:ph type="subTitle" idx="4"/>
          </p:nvPr>
        </p:nvSpPr>
        <p:spPr>
          <a:xfrm>
            <a:off x="4867259" y="2130728"/>
            <a:ext cx="2143200" cy="6222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3" name="Google Shape;63;p67"/>
          <p:cNvSpPr txBox="1">
            <a:spLocks noGrp="1"/>
          </p:cNvSpPr>
          <p:nvPr>
            <p:ph type="subTitle" idx="5"/>
          </p:nvPr>
        </p:nvSpPr>
        <p:spPr>
          <a:xfrm>
            <a:off x="2133558" y="3353169"/>
            <a:ext cx="2143200" cy="540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4" name="Google Shape;64;p67"/>
          <p:cNvSpPr txBox="1">
            <a:spLocks noGrp="1"/>
          </p:cNvSpPr>
          <p:nvPr>
            <p:ph type="subTitle" idx="6"/>
          </p:nvPr>
        </p:nvSpPr>
        <p:spPr>
          <a:xfrm>
            <a:off x="4867250" y="3353169"/>
            <a:ext cx="2143200" cy="5409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5" name="Google Shape;65;p67"/>
          <p:cNvSpPr txBox="1">
            <a:spLocks noGrp="1"/>
          </p:cNvSpPr>
          <p:nvPr>
            <p:ph type="subTitle" idx="7"/>
          </p:nvPr>
        </p:nvSpPr>
        <p:spPr>
          <a:xfrm>
            <a:off x="2133550" y="3873801"/>
            <a:ext cx="2143200" cy="622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6" name="Google Shape;66;p67"/>
          <p:cNvSpPr txBox="1">
            <a:spLocks noGrp="1"/>
          </p:cNvSpPr>
          <p:nvPr>
            <p:ph type="subTitle" idx="8"/>
          </p:nvPr>
        </p:nvSpPr>
        <p:spPr>
          <a:xfrm>
            <a:off x="4867259" y="3873801"/>
            <a:ext cx="2143200" cy="6222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pic>
        <p:nvPicPr>
          <p:cNvPr id="67" name="Google Shape;67;p67"/>
          <p:cNvPicPr preferRelativeResize="0"/>
          <p:nvPr/>
        </p:nvPicPr>
        <p:blipFill rotWithShape="1">
          <a:blip r:embed="rId2">
            <a:alphaModFix/>
          </a:blip>
          <a:srcRect/>
          <a:stretch/>
        </p:blipFill>
        <p:spPr>
          <a:xfrm flipH="1">
            <a:off x="-1" y="0"/>
            <a:ext cx="9144003" cy="3242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4">
  <p:cSld name="CUSTOM_3_1_1_1">
    <p:spTree>
      <p:nvGrpSpPr>
        <p:cNvPr id="1" name="Shape 68"/>
        <p:cNvGrpSpPr/>
        <p:nvPr/>
      </p:nvGrpSpPr>
      <p:grpSpPr>
        <a:xfrm>
          <a:off x="0" y="0"/>
          <a:ext cx="0" cy="0"/>
          <a:chOff x="0" y="0"/>
          <a:chExt cx="0" cy="0"/>
        </a:xfrm>
      </p:grpSpPr>
      <p:sp>
        <p:nvSpPr>
          <p:cNvPr id="69" name="Google Shape;69;p68"/>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70" name="Google Shape;70;p68"/>
          <p:cNvPicPr preferRelativeResize="0"/>
          <p:nvPr/>
        </p:nvPicPr>
        <p:blipFill rotWithShape="1">
          <a:blip r:embed="rId2">
            <a:alphaModFix/>
          </a:blip>
          <a:srcRect/>
          <a:stretch/>
        </p:blipFill>
        <p:spPr>
          <a:xfrm flipH="1">
            <a:off x="0" y="0"/>
            <a:ext cx="9144003" cy="3242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1"/>
        <p:cNvGrpSpPr/>
        <p:nvPr/>
      </p:nvGrpSpPr>
      <p:grpSpPr>
        <a:xfrm>
          <a:off x="0" y="0"/>
          <a:ext cx="0" cy="0"/>
          <a:chOff x="0" y="0"/>
          <a:chExt cx="0" cy="0"/>
        </a:xfrm>
      </p:grpSpPr>
      <p:pic>
        <p:nvPicPr>
          <p:cNvPr id="72" name="Google Shape;72;p69"/>
          <p:cNvPicPr preferRelativeResize="0"/>
          <p:nvPr/>
        </p:nvPicPr>
        <p:blipFill rotWithShape="1">
          <a:blip r:embed="rId2">
            <a:alphaModFix/>
          </a:blip>
          <a:srcRect/>
          <a:stretch/>
        </p:blipFill>
        <p:spPr>
          <a:xfrm rot="10800000">
            <a:off x="3759600" y="1780951"/>
            <a:ext cx="1614350" cy="591149"/>
          </a:xfrm>
          <a:prstGeom prst="rect">
            <a:avLst/>
          </a:prstGeom>
          <a:noFill/>
          <a:ln>
            <a:noFill/>
          </a:ln>
        </p:spPr>
      </p:pic>
      <p:pic>
        <p:nvPicPr>
          <p:cNvPr id="73" name="Google Shape;73;p69"/>
          <p:cNvPicPr preferRelativeResize="0"/>
          <p:nvPr/>
        </p:nvPicPr>
        <p:blipFill rotWithShape="1">
          <a:blip r:embed="rId3">
            <a:alphaModFix/>
          </a:blip>
          <a:srcRect/>
          <a:stretch/>
        </p:blipFill>
        <p:spPr>
          <a:xfrm flipH="1">
            <a:off x="0" y="0"/>
            <a:ext cx="9144003" cy="324200"/>
          </a:xfrm>
          <a:prstGeom prst="rect">
            <a:avLst/>
          </a:prstGeom>
          <a:noFill/>
          <a:ln>
            <a:noFill/>
          </a:ln>
        </p:spPr>
      </p:pic>
      <p:sp>
        <p:nvSpPr>
          <p:cNvPr id="74" name="Google Shape;74;p69"/>
          <p:cNvSpPr txBox="1">
            <a:spLocks noGrp="1"/>
          </p:cNvSpPr>
          <p:nvPr>
            <p:ph type="subTitle" idx="1"/>
          </p:nvPr>
        </p:nvSpPr>
        <p:spPr>
          <a:xfrm>
            <a:off x="726776" y="2513950"/>
            <a:ext cx="2552700" cy="555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5" name="Google Shape;75;p69"/>
          <p:cNvSpPr txBox="1">
            <a:spLocks noGrp="1"/>
          </p:cNvSpPr>
          <p:nvPr>
            <p:ph type="subTitle" idx="2"/>
          </p:nvPr>
        </p:nvSpPr>
        <p:spPr>
          <a:xfrm>
            <a:off x="5864524" y="2513950"/>
            <a:ext cx="2552700" cy="555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200">
                <a:solidFill>
                  <a:schemeClr val="dk1"/>
                </a:solidFill>
                <a:latin typeface="Roboto"/>
                <a:ea typeface="Roboto"/>
                <a:cs typeface="Roboto"/>
                <a:sym typeface="Robot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6" name="Google Shape;76;p69"/>
          <p:cNvSpPr txBox="1">
            <a:spLocks noGrp="1"/>
          </p:cNvSpPr>
          <p:nvPr>
            <p:ph type="subTitle" idx="3"/>
          </p:nvPr>
        </p:nvSpPr>
        <p:spPr>
          <a:xfrm>
            <a:off x="726776" y="3069548"/>
            <a:ext cx="2552700" cy="123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7" name="Google Shape;77;p69"/>
          <p:cNvSpPr txBox="1">
            <a:spLocks noGrp="1"/>
          </p:cNvSpPr>
          <p:nvPr>
            <p:ph type="subTitle" idx="4"/>
          </p:nvPr>
        </p:nvSpPr>
        <p:spPr>
          <a:xfrm>
            <a:off x="5864524" y="3069548"/>
            <a:ext cx="2552700" cy="123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8" name="Google Shape;78;p69"/>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79" name="Google Shape;79;p69"/>
          <p:cNvSpPr/>
          <p:nvPr/>
        </p:nvSpPr>
        <p:spPr>
          <a:xfrm>
            <a:off x="3759625" y="2336775"/>
            <a:ext cx="1614300" cy="28068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80"/>
        <p:cNvGrpSpPr/>
        <p:nvPr/>
      </p:nvGrpSpPr>
      <p:grpSpPr>
        <a:xfrm>
          <a:off x="0" y="0"/>
          <a:ext cx="0" cy="0"/>
          <a:chOff x="0" y="0"/>
          <a:chExt cx="0" cy="0"/>
        </a:xfrm>
      </p:grpSpPr>
      <p:sp>
        <p:nvSpPr>
          <p:cNvPr id="81" name="Google Shape;81;p70"/>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sz="3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82" name="Google Shape;82;p70"/>
          <p:cNvPicPr preferRelativeResize="0"/>
          <p:nvPr/>
        </p:nvPicPr>
        <p:blipFill rotWithShape="1">
          <a:blip r:embed="rId2">
            <a:alphaModFix/>
          </a:blip>
          <a:srcRect/>
          <a:stretch/>
        </p:blipFill>
        <p:spPr>
          <a:xfrm flipH="1">
            <a:off x="1" y="2500"/>
            <a:ext cx="9143997" cy="3242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8.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61"/>
          <p:cNvSpPr txBox="1">
            <a:spLocks noGrp="1"/>
          </p:cNvSpPr>
          <p:nvPr>
            <p:ph type="title"/>
          </p:nvPr>
        </p:nvSpPr>
        <p:spPr>
          <a:xfrm>
            <a:off x="715100" y="535000"/>
            <a:ext cx="7713900" cy="48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200"/>
              <a:buFont typeface="Roboto"/>
              <a:buNone/>
              <a:defRPr sz="32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endParaRPr/>
          </a:p>
        </p:txBody>
      </p:sp>
      <p:sp>
        <p:nvSpPr>
          <p:cNvPr id="7" name="Google Shape;7;p6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1pPr>
            <a:lvl2pPr marL="914400" marR="0" lvl="1" indent="-317500" algn="l" rtl="0">
              <a:lnSpc>
                <a:spcPct val="100000"/>
              </a:lnSpc>
              <a:spcBef>
                <a:spcPts val="16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2pPr>
            <a:lvl3pPr marL="1371600" marR="0" lvl="2" indent="-317500" algn="l" rtl="0">
              <a:lnSpc>
                <a:spcPct val="100000"/>
              </a:lnSpc>
              <a:spcBef>
                <a:spcPts val="16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3pPr>
            <a:lvl4pPr marL="1828800" marR="0" lvl="3" indent="-317500" algn="l" rtl="0">
              <a:lnSpc>
                <a:spcPct val="100000"/>
              </a:lnSpc>
              <a:spcBef>
                <a:spcPts val="16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4pPr>
            <a:lvl5pPr marL="2286000" marR="0" lvl="4" indent="-317500" algn="l" rtl="0">
              <a:lnSpc>
                <a:spcPct val="100000"/>
              </a:lnSpc>
              <a:spcBef>
                <a:spcPts val="16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5pPr>
            <a:lvl6pPr marL="2743200" marR="0" lvl="5" indent="-317500" algn="l" rtl="0">
              <a:lnSpc>
                <a:spcPct val="100000"/>
              </a:lnSpc>
              <a:spcBef>
                <a:spcPts val="16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6pPr>
            <a:lvl7pPr marL="3200400" marR="0" lvl="6" indent="-317500" algn="l" rtl="0">
              <a:lnSpc>
                <a:spcPct val="100000"/>
              </a:lnSpc>
              <a:spcBef>
                <a:spcPts val="16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7pPr>
            <a:lvl8pPr marL="3657600" marR="0" lvl="7" indent="-317500" algn="l" rtl="0">
              <a:lnSpc>
                <a:spcPct val="100000"/>
              </a:lnSpc>
              <a:spcBef>
                <a:spcPts val="16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8pPr>
            <a:lvl9pPr marL="4114800" marR="0" lvl="8" indent="-317500" algn="l" rtl="0">
              <a:lnSpc>
                <a:spcPct val="100000"/>
              </a:lnSpc>
              <a:spcBef>
                <a:spcPts val="1600"/>
              </a:spcBef>
              <a:spcAft>
                <a:spcPts val="160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35"/>
        <p:cNvGrpSpPr/>
        <p:nvPr/>
      </p:nvGrpSpPr>
      <p:grpSpPr>
        <a:xfrm>
          <a:off x="0" y="0"/>
          <a:ext cx="0" cy="0"/>
          <a:chOff x="0" y="0"/>
          <a:chExt cx="0" cy="0"/>
        </a:xfrm>
      </p:grpSpPr>
      <p:sp>
        <p:nvSpPr>
          <p:cNvPr id="236" name="Google Shape;236;p9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1pPr>
            <a:lvl2pPr marR="0" lvl="1"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2pPr>
            <a:lvl3pPr marR="0" lvl="2"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3pPr>
            <a:lvl4pPr marR="0" lvl="3"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4pPr>
            <a:lvl5pPr marR="0" lvl="4"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5pPr>
            <a:lvl6pPr marR="0" lvl="5"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6pPr>
            <a:lvl7pPr marR="0" lvl="6"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7pPr>
            <a:lvl8pPr marR="0" lvl="7"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8pPr>
            <a:lvl9pPr marR="0" lvl="8"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9pPr>
          </a:lstStyle>
          <a:p>
            <a:endParaRPr/>
          </a:p>
        </p:txBody>
      </p:sp>
      <p:sp>
        <p:nvSpPr>
          <p:cNvPr id="237" name="Google Shape;237;p9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6" r:id="rId1"/>
    <p:sldLayoutId id="214748368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3.xml"/><Relationship Id="rId5" Type="http://schemas.openxmlformats.org/officeDocument/2006/relationships/image" Target="../media/image6.png"/><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4.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hyperlink" Target="https://www.freepik.com/?utm_source=slidesgo_template&amp;utm_medium=referral-link&amp;utm_campaign=promo-slide&amp;utm_term=slidesgo&amp;utm_content=freepik" TargetMode="External"/><Relationship Id="rId18" Type="http://schemas.openxmlformats.org/officeDocument/2006/relationships/image" Target="../media/image5.png"/><Relationship Id="rId3" Type="http://schemas.openxmlformats.org/officeDocument/2006/relationships/slide" Target="slide45.xml"/><Relationship Id="rId7" Type="http://schemas.openxmlformats.org/officeDocument/2006/relationships/slide" Target="slide5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30.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7.xml"/><Relationship Id="rId6" Type="http://schemas.openxmlformats.org/officeDocument/2006/relationships/slide" Target="slide40.xml"/><Relationship Id="rId11" Type="http://schemas.openxmlformats.org/officeDocument/2006/relationships/hyperlink" Target="http://bit.ly/30B07Gq" TargetMode="External"/><Relationship Id="rId5" Type="http://schemas.openxmlformats.org/officeDocument/2006/relationships/slide" Target="slide4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8.xml"/><Relationship Id="rId1" Type="http://schemas.openxmlformats.org/officeDocument/2006/relationships/slideLayout" Target="../slideLayouts/slideLayout16.xml"/><Relationship Id="rId5" Type="http://schemas.openxmlformats.org/officeDocument/2006/relationships/image" Target="../media/image17.png"/><Relationship Id="rId4" Type="http://schemas.openxmlformats.org/officeDocument/2006/relationships/hyperlink" Target="https://docs.google.com/spreadsheets/d/1OKbFA5MH1hEzemIG5TjF6OuwYKgDdwbyt84unkUYRgg/copy"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3" Type="http://schemas.openxmlformats.org/officeDocument/2006/relationships/hyperlink" Target="https://www.freepik.com/free-vector/brand-manual-template-design_33758388.htm/?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30.xml"/><Relationship Id="rId5" Type="http://schemas.openxmlformats.org/officeDocument/2006/relationships/image" Target="../media/image19.png"/><Relationship Id="rId4" Type="http://schemas.openxmlformats.org/officeDocument/2006/relationships/image" Target="../media/image18.png"/></Relationships>
</file>

<file path=ppt/slides/_rels/slide42.xml.rels><?xml version="1.0" encoding="UTF-8" standalone="yes"?>
<Relationships xmlns="http://schemas.openxmlformats.org/package/2006/relationships"><Relationship Id="rId8" Type="http://schemas.openxmlformats.org/officeDocument/2006/relationships/hyperlink" Target="https://www.freepik.com/free-vector/brand-manual-template-design_33758388.htm/?utm_source=slidesgo_template&amp;utm_medium=referral-link&amp;utm_campaign=sg_resources&amp;utm_content=freepik" TargetMode="External"/><Relationship Id="rId3" Type="http://schemas.openxmlformats.org/officeDocument/2006/relationships/hyperlink" Target="https://www.freepik.com/free-photo/young-female-logo-designer-working-graphic-tablet_18895634.htm/?utm_source=slidesgo_template&amp;utm_medium=referral-link&amp;utm_campaign=sg_resources&amp;utm_content=freepik" TargetMode="External"/><Relationship Id="rId7" Type="http://schemas.openxmlformats.org/officeDocument/2006/relationships/hyperlink" Target="https://www.freepik.com/free-photo/abstract-vaporwave-portrait-woman_13819135.htm/?utm_source=slidesgo_template&amp;utm_medium=referral-link&amp;utm_campaign=sg_resources&amp;utm_content=freepik" TargetMode="External"/><Relationship Id="rId2" Type="http://schemas.openxmlformats.org/officeDocument/2006/relationships/notesSlide" Target="../notesSlides/notesSlide42.xml"/><Relationship Id="rId1" Type="http://schemas.openxmlformats.org/officeDocument/2006/relationships/slideLayout" Target="../slideLayouts/slideLayout31.xml"/><Relationship Id="rId6" Type="http://schemas.openxmlformats.org/officeDocument/2006/relationships/hyperlink" Target="https://www.freepik.com/free-photo/abstract-vaporwave-portrait-man_13819144.htm/?utm_source=slidesgo_template&amp;utm_medium=referral-link&amp;utm_campaign=sg_resources&amp;utm_content=freepik" TargetMode="External"/><Relationship Id="rId5" Type="http://schemas.openxmlformats.org/officeDocument/2006/relationships/hyperlink" Target="https://www.freepik.com/free-photo/young-model-shooting-with-projector-front-view_26924000.htm/?utm_source=slidesgo_template&amp;utm_medium=referral-link&amp;utm_campaign=sg_resources&amp;utm_content=freepik" TargetMode="External"/><Relationship Id="rId4" Type="http://schemas.openxmlformats.org/officeDocument/2006/relationships/hyperlink" Target="https://www.freepik.com/free-photo/young-female-logo-designer-working-graphic-tablet_18895633.htm/?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3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3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5.xml.rels><?xml version="1.0" encoding="UTF-8" standalone="yes"?>
<Relationships xmlns="http://schemas.openxmlformats.org/package/2006/relationships"><Relationship Id="rId3" Type="http://schemas.openxmlformats.org/officeDocument/2006/relationships/hyperlink" Target="https://fonts.google.com/specimen/Roboto" TargetMode="External"/><Relationship Id="rId2" Type="http://schemas.openxmlformats.org/officeDocument/2006/relationships/notesSlide" Target="../notesSlides/notesSlide45.xml"/><Relationship Id="rId1" Type="http://schemas.openxmlformats.org/officeDocument/2006/relationships/slideLayout" Target="../slideLayouts/slideLayout37.xml"/><Relationship Id="rId4" Type="http://schemas.openxmlformats.org/officeDocument/2006/relationships/hyperlink" Target="https://fonts.google.com/specimen/Work+Sans" TargetMode="External"/></Relationships>
</file>

<file path=ppt/slides/_rels/slide4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4.png"/><Relationship Id="rId2" Type="http://schemas.openxmlformats.org/officeDocument/2006/relationships/notesSlide" Target="../notesSlides/notesSlide46.xml"/><Relationship Id="rId1" Type="http://schemas.openxmlformats.org/officeDocument/2006/relationships/slideLayout" Target="../slideLayouts/slideLayout3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2.png"/><Relationship Id="rId4" Type="http://schemas.openxmlformats.org/officeDocument/2006/relationships/image" Target="../media/image20.png"/><Relationship Id="rId9" Type="http://schemas.openxmlformats.org/officeDocument/2006/relationships/image" Target="../media/image21.png"/></Relationships>
</file>

<file path=ppt/slides/_rels/slide4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7.xml"/><Relationship Id="rId1" Type="http://schemas.openxmlformats.org/officeDocument/2006/relationships/slideLayout" Target="../slideLayouts/slideLayout3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8.xml"/></Relationships>
</file>

<file path=ppt/slides/_rels/slide5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3.xml"/><Relationship Id="rId1" Type="http://schemas.openxmlformats.org/officeDocument/2006/relationships/slideLayout" Target="../slideLayouts/slideLayout3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8.xml"/></Relationships>
</file>

<file path=ppt/slides/_rels/slide5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6.xml"/><Relationship Id="rId1" Type="http://schemas.openxmlformats.org/officeDocument/2006/relationships/slideLayout" Target="../slideLayouts/slideLayout3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0.xml"/><Relationship Id="rId1" Type="http://schemas.openxmlformats.org/officeDocument/2006/relationships/slideLayout" Target="../slideLayouts/slideLayout38.xml"/><Relationship Id="rId4" Type="http://schemas.openxmlformats.org/officeDocument/2006/relationships/image" Target="../media/image2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44"/>
        <p:cNvGrpSpPr/>
        <p:nvPr/>
      </p:nvGrpSpPr>
      <p:grpSpPr>
        <a:xfrm>
          <a:off x="0" y="0"/>
          <a:ext cx="0" cy="0"/>
          <a:chOff x="0" y="0"/>
          <a:chExt cx="0" cy="0"/>
        </a:xfrm>
      </p:grpSpPr>
      <p:pic>
        <p:nvPicPr>
          <p:cNvPr id="245" name="Google Shape;245;p1"/>
          <p:cNvPicPr preferRelativeResize="0"/>
          <p:nvPr/>
        </p:nvPicPr>
        <p:blipFill rotWithShape="1">
          <a:blip r:embed="rId3">
            <a:alphaModFix/>
          </a:blip>
          <a:srcRect/>
          <a:stretch/>
        </p:blipFill>
        <p:spPr>
          <a:xfrm>
            <a:off x="6444208" y="-7645"/>
            <a:ext cx="2000067" cy="3586819"/>
          </a:xfrm>
          <a:prstGeom prst="rect">
            <a:avLst/>
          </a:prstGeom>
          <a:noFill/>
          <a:ln>
            <a:noFill/>
          </a:ln>
        </p:spPr>
      </p:pic>
      <p:sp>
        <p:nvSpPr>
          <p:cNvPr id="246" name="Google Shape;246;p1"/>
          <p:cNvSpPr txBox="1">
            <a:spLocks noGrp="1"/>
          </p:cNvSpPr>
          <p:nvPr>
            <p:ph type="ctrTitle"/>
          </p:nvPr>
        </p:nvSpPr>
        <p:spPr>
          <a:xfrm>
            <a:off x="699725" y="939800"/>
            <a:ext cx="4453600" cy="1752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5200"/>
              <a:buNone/>
            </a:pPr>
            <a:r>
              <a:rPr lang="en" sz="8000">
                <a:solidFill>
                  <a:schemeClr val="dk2"/>
                </a:solidFill>
              </a:rPr>
              <a:t>Diseña tu</a:t>
            </a:r>
            <a:br>
              <a:rPr lang="en" sz="8000">
                <a:solidFill>
                  <a:schemeClr val="dk2"/>
                </a:solidFill>
              </a:rPr>
            </a:br>
            <a:r>
              <a:rPr lang="en" sz="8000">
                <a:solidFill>
                  <a:schemeClr val="dk2"/>
                </a:solidFill>
              </a:rPr>
              <a:t>MUNDO</a:t>
            </a:r>
            <a:endParaRPr/>
          </a:p>
        </p:txBody>
      </p:sp>
      <p:sp>
        <p:nvSpPr>
          <p:cNvPr id="247" name="Google Shape;247;p1"/>
          <p:cNvSpPr/>
          <p:nvPr/>
        </p:nvSpPr>
        <p:spPr>
          <a:xfrm>
            <a:off x="855036" y="3423624"/>
            <a:ext cx="4453600" cy="311100"/>
          </a:xfrm>
          <a:prstGeom prst="rect">
            <a:avLst/>
          </a:prstGeom>
        </p:spPr>
        <p:txBody>
          <a:bodyPr>
            <a:prstTxWarp prst="textPlain">
              <a:avLst/>
            </a:prstTxWarp>
          </a:bodyPr>
          <a:lstStyle/>
          <a:p>
            <a:pPr lvl="0" algn="ctr"/>
            <a:r>
              <a:rPr b="0" i="0">
                <a:ln>
                  <a:noFill/>
                </a:ln>
                <a:gradFill>
                  <a:gsLst>
                    <a:gs pos="0">
                      <a:schemeClr val="dk2"/>
                    </a:gs>
                    <a:gs pos="50000">
                      <a:schemeClr val="lt2"/>
                    </a:gs>
                    <a:gs pos="75000">
                      <a:schemeClr val="accent1"/>
                    </a:gs>
                    <a:gs pos="100000">
                      <a:schemeClr val="accent3"/>
                    </a:gs>
                  </a:gsLst>
                  <a:lin ang="2700006" scaled="0"/>
                </a:gradFill>
                <a:latin typeface="Roboto"/>
              </a:rPr>
              <a:t>Con la tecnología de CodeSpace</a:t>
            </a:r>
          </a:p>
        </p:txBody>
      </p:sp>
      <p:pic>
        <p:nvPicPr>
          <p:cNvPr id="248" name="Google Shape;248;p1"/>
          <p:cNvPicPr preferRelativeResize="0"/>
          <p:nvPr/>
        </p:nvPicPr>
        <p:blipFill rotWithShape="1">
          <a:blip r:embed="rId4">
            <a:alphaModFix/>
          </a:blip>
          <a:srcRect/>
          <a:stretch/>
        </p:blipFill>
        <p:spPr>
          <a:xfrm>
            <a:off x="6637295" y="2443925"/>
            <a:ext cx="1625525" cy="1625525"/>
          </a:xfrm>
          <a:prstGeom prst="rect">
            <a:avLst/>
          </a:prstGeom>
          <a:noFill/>
          <a:ln>
            <a:noFill/>
          </a:ln>
        </p:spPr>
      </p:pic>
      <p:pic>
        <p:nvPicPr>
          <p:cNvPr id="249" name="Google Shape;249;p1"/>
          <p:cNvPicPr preferRelativeResize="0"/>
          <p:nvPr/>
        </p:nvPicPr>
        <p:blipFill rotWithShape="1">
          <a:blip r:embed="rId3">
            <a:alphaModFix/>
          </a:blip>
          <a:srcRect/>
          <a:stretch/>
        </p:blipFill>
        <p:spPr>
          <a:xfrm rot="-5400000">
            <a:off x="4427985" y="-200051"/>
            <a:ext cx="288032" cy="9144000"/>
          </a:xfrm>
          <a:prstGeom prst="rect">
            <a:avLst/>
          </a:prstGeom>
          <a:noFill/>
          <a:ln>
            <a:noFill/>
          </a:ln>
        </p:spPr>
      </p:pic>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10"/>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NUESTRAS OFICINAS</a:t>
            </a:r>
            <a:endParaRPr/>
          </a:p>
        </p:txBody>
      </p:sp>
      <p:grpSp>
        <p:nvGrpSpPr>
          <p:cNvPr id="475" name="Google Shape;475;p10"/>
          <p:cNvGrpSpPr/>
          <p:nvPr/>
        </p:nvGrpSpPr>
        <p:grpSpPr>
          <a:xfrm>
            <a:off x="715107" y="1880305"/>
            <a:ext cx="4570727" cy="2434993"/>
            <a:chOff x="233350" y="949250"/>
            <a:chExt cx="7137300" cy="3802300"/>
          </a:xfrm>
        </p:grpSpPr>
        <p:sp>
          <p:nvSpPr>
            <p:cNvPr id="476" name="Google Shape;476;p1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1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1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1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1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1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1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1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1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1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1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1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1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1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1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1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1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1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1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1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1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1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1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1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1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1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1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1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1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1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1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1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1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1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1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1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1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1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1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1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1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1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1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1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1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1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1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1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1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1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1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F3FCCA"/>
                </a:gs>
                <a:gs pos="100000">
                  <a:srgbClr val="D5EF54"/>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7" name="Google Shape;527;p10"/>
          <p:cNvSpPr txBox="1"/>
          <p:nvPr/>
        </p:nvSpPr>
        <p:spPr>
          <a:xfrm flipH="1">
            <a:off x="5829000" y="3291625"/>
            <a:ext cx="2703440" cy="4734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FUTURAS OFICINAS</a:t>
            </a:r>
            <a:endParaRPr sz="2200" b="0" i="0" u="none" strike="noStrike" cap="none">
              <a:solidFill>
                <a:schemeClr val="dk1"/>
              </a:solidFill>
              <a:latin typeface="Roboto"/>
              <a:ea typeface="Roboto"/>
              <a:cs typeface="Roboto"/>
              <a:sym typeface="Roboto"/>
            </a:endParaRPr>
          </a:p>
        </p:txBody>
      </p:sp>
      <p:sp>
        <p:nvSpPr>
          <p:cNvPr id="528" name="Google Shape;528;p10"/>
          <p:cNvSpPr txBox="1"/>
          <p:nvPr/>
        </p:nvSpPr>
        <p:spPr>
          <a:xfrm flipH="1">
            <a:off x="5828984" y="1939075"/>
            <a:ext cx="2887037" cy="4734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ACTUALES OFICINAS</a:t>
            </a:r>
            <a:endParaRPr sz="2200" b="0" i="0" u="none" strike="noStrike" cap="none">
              <a:solidFill>
                <a:schemeClr val="dk1"/>
              </a:solidFill>
              <a:latin typeface="Roboto"/>
              <a:ea typeface="Roboto"/>
              <a:cs typeface="Roboto"/>
              <a:sym typeface="Roboto"/>
            </a:endParaRPr>
          </a:p>
        </p:txBody>
      </p:sp>
      <p:sp>
        <p:nvSpPr>
          <p:cNvPr id="529" name="Google Shape;529;p10"/>
          <p:cNvSpPr/>
          <p:nvPr/>
        </p:nvSpPr>
        <p:spPr>
          <a:xfrm flipH="1">
            <a:off x="5619507" y="2016925"/>
            <a:ext cx="165286" cy="243229"/>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30" name="Google Shape;530;p10"/>
          <p:cNvCxnSpPr/>
          <p:nvPr/>
        </p:nvCxnSpPr>
        <p:spPr>
          <a:xfrm>
            <a:off x="5559200" y="2304650"/>
            <a:ext cx="285900" cy="0"/>
          </a:xfrm>
          <a:prstGeom prst="straightConnector1">
            <a:avLst/>
          </a:prstGeom>
          <a:noFill/>
          <a:ln w="9525" cap="flat" cmpd="sng">
            <a:solidFill>
              <a:schemeClr val="dk1"/>
            </a:solidFill>
            <a:prstDash val="solid"/>
            <a:round/>
            <a:headEnd type="none" w="sm" len="sm"/>
            <a:tailEnd type="none" w="sm" len="sm"/>
          </a:ln>
        </p:spPr>
      </p:cxnSp>
      <p:sp>
        <p:nvSpPr>
          <p:cNvPr id="531" name="Google Shape;531;p10"/>
          <p:cNvSpPr/>
          <p:nvPr/>
        </p:nvSpPr>
        <p:spPr>
          <a:xfrm flipH="1">
            <a:off x="1713039" y="3367827"/>
            <a:ext cx="114403" cy="1683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10"/>
          <p:cNvSpPr/>
          <p:nvPr/>
        </p:nvSpPr>
        <p:spPr>
          <a:xfrm flipH="1">
            <a:off x="1939474" y="3770978"/>
            <a:ext cx="114403" cy="1683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10"/>
          <p:cNvSpPr/>
          <p:nvPr/>
        </p:nvSpPr>
        <p:spPr>
          <a:xfrm flipH="1">
            <a:off x="4829173" y="3732739"/>
            <a:ext cx="114403" cy="1683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10"/>
          <p:cNvSpPr/>
          <p:nvPr/>
        </p:nvSpPr>
        <p:spPr>
          <a:xfrm flipH="1">
            <a:off x="4696929" y="2530383"/>
            <a:ext cx="114403" cy="1683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10"/>
          <p:cNvSpPr/>
          <p:nvPr/>
        </p:nvSpPr>
        <p:spPr>
          <a:xfrm flipH="1">
            <a:off x="5619507" y="3367825"/>
            <a:ext cx="165286" cy="243229"/>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36" name="Google Shape;536;p10"/>
          <p:cNvCxnSpPr/>
          <p:nvPr/>
        </p:nvCxnSpPr>
        <p:spPr>
          <a:xfrm>
            <a:off x="5559200" y="3655550"/>
            <a:ext cx="285900" cy="0"/>
          </a:xfrm>
          <a:prstGeom prst="straightConnector1">
            <a:avLst/>
          </a:prstGeom>
          <a:noFill/>
          <a:ln w="9525" cap="flat" cmpd="sng">
            <a:solidFill>
              <a:schemeClr val="dk1"/>
            </a:solidFill>
            <a:prstDash val="solid"/>
            <a:round/>
            <a:headEnd type="none" w="sm" len="sm"/>
            <a:tailEnd type="none" w="sm" len="sm"/>
          </a:ln>
        </p:spPr>
      </p:cxnSp>
      <p:sp>
        <p:nvSpPr>
          <p:cNvPr id="537" name="Google Shape;537;p10"/>
          <p:cNvSpPr/>
          <p:nvPr/>
        </p:nvSpPr>
        <p:spPr>
          <a:xfrm flipH="1">
            <a:off x="1196309" y="2505796"/>
            <a:ext cx="114403" cy="1683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11"/>
          <p:cNvSpPr txBox="1">
            <a:spLocks noGrp="1"/>
          </p:cNvSpPr>
          <p:nvPr>
            <p:ph type="title"/>
          </p:nvPr>
        </p:nvSpPr>
        <p:spPr>
          <a:xfrm>
            <a:off x="720000" y="483518"/>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sz="4800"/>
              <a:t>Fortalezas</a:t>
            </a:r>
            <a:endParaRPr sz="4800"/>
          </a:p>
        </p:txBody>
      </p:sp>
      <p:sp>
        <p:nvSpPr>
          <p:cNvPr id="543" name="Google Shape;543;p11"/>
          <p:cNvSpPr txBox="1"/>
          <p:nvPr/>
        </p:nvSpPr>
        <p:spPr>
          <a:xfrm>
            <a:off x="1690066" y="3259064"/>
            <a:ext cx="1779060" cy="5535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dk2"/>
                </a:solidFill>
                <a:latin typeface="Roboto"/>
                <a:ea typeface="Roboto"/>
                <a:cs typeface="Roboto"/>
                <a:sym typeface="Roboto"/>
              </a:rPr>
              <a:t>Talento y experiencia</a:t>
            </a:r>
            <a:endParaRPr sz="1800" b="0" i="0" u="none" strike="noStrike" cap="none">
              <a:solidFill>
                <a:schemeClr val="dk2"/>
              </a:solidFill>
              <a:latin typeface="Roboto"/>
              <a:ea typeface="Roboto"/>
              <a:cs typeface="Roboto"/>
              <a:sym typeface="Roboto"/>
            </a:endParaRPr>
          </a:p>
        </p:txBody>
      </p:sp>
      <p:sp>
        <p:nvSpPr>
          <p:cNvPr id="544" name="Google Shape;544;p11"/>
          <p:cNvSpPr txBox="1"/>
          <p:nvPr/>
        </p:nvSpPr>
        <p:spPr>
          <a:xfrm>
            <a:off x="3666154" y="3248868"/>
            <a:ext cx="1779000" cy="600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dk2"/>
                </a:solidFill>
                <a:latin typeface="Roboto"/>
                <a:ea typeface="Roboto"/>
                <a:cs typeface="Roboto"/>
                <a:sym typeface="Roboto"/>
              </a:rPr>
              <a:t>Hardware de calidad</a:t>
            </a:r>
            <a:endParaRPr sz="1800" b="0" i="0" u="none" strike="noStrike" cap="none">
              <a:solidFill>
                <a:schemeClr val="dk2"/>
              </a:solidFill>
              <a:latin typeface="Roboto"/>
              <a:ea typeface="Roboto"/>
              <a:cs typeface="Roboto"/>
              <a:sym typeface="Roboto"/>
            </a:endParaRPr>
          </a:p>
        </p:txBody>
      </p:sp>
      <p:sp>
        <p:nvSpPr>
          <p:cNvPr id="545" name="Google Shape;545;p11"/>
          <p:cNvSpPr txBox="1"/>
          <p:nvPr/>
        </p:nvSpPr>
        <p:spPr>
          <a:xfrm>
            <a:off x="5640016" y="3235814"/>
            <a:ext cx="1779000" cy="600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dk2"/>
                </a:solidFill>
                <a:latin typeface="Roboto"/>
                <a:ea typeface="Roboto"/>
                <a:cs typeface="Roboto"/>
                <a:sym typeface="Roboto"/>
              </a:rPr>
              <a:t>Ubicación conveniente</a:t>
            </a:r>
            <a:endParaRPr sz="1800" b="0" i="0" u="none" strike="noStrike" cap="none">
              <a:solidFill>
                <a:schemeClr val="dk2"/>
              </a:solidFill>
              <a:latin typeface="Roboto"/>
              <a:ea typeface="Roboto"/>
              <a:cs typeface="Roboto"/>
              <a:sym typeface="Roboto"/>
            </a:endParaRPr>
          </a:p>
        </p:txBody>
      </p:sp>
      <p:grpSp>
        <p:nvGrpSpPr>
          <p:cNvPr id="554" name="Google Shape;554;p11"/>
          <p:cNvGrpSpPr/>
          <p:nvPr/>
        </p:nvGrpSpPr>
        <p:grpSpPr>
          <a:xfrm>
            <a:off x="4380154" y="2480246"/>
            <a:ext cx="352207" cy="429306"/>
            <a:chOff x="3907325" y="2620775"/>
            <a:chExt cx="395250" cy="481825"/>
          </a:xfrm>
        </p:grpSpPr>
        <p:sp>
          <p:nvSpPr>
            <p:cNvPr id="555" name="Google Shape;555;p1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6" name="Google Shape;556;p1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7" name="Google Shape;557;p1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8" name="Google Shape;558;p1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cxnSp>
        <p:nvCxnSpPr>
          <p:cNvPr id="566" name="Google Shape;566;p11"/>
          <p:cNvCxnSpPr/>
          <p:nvPr/>
        </p:nvCxnSpPr>
        <p:spPr>
          <a:xfrm>
            <a:off x="2175376" y="3066223"/>
            <a:ext cx="809700" cy="0"/>
          </a:xfrm>
          <a:prstGeom prst="straightConnector1">
            <a:avLst/>
          </a:prstGeom>
          <a:noFill/>
          <a:ln w="9525" cap="flat" cmpd="sng">
            <a:solidFill>
              <a:schemeClr val="dk1"/>
            </a:solidFill>
            <a:prstDash val="solid"/>
            <a:round/>
            <a:headEnd type="none" w="sm" len="sm"/>
            <a:tailEnd type="none" w="sm" len="sm"/>
          </a:ln>
        </p:spPr>
      </p:cxnSp>
      <p:cxnSp>
        <p:nvCxnSpPr>
          <p:cNvPr id="567" name="Google Shape;567;p11"/>
          <p:cNvCxnSpPr/>
          <p:nvPr/>
        </p:nvCxnSpPr>
        <p:spPr>
          <a:xfrm>
            <a:off x="4151408" y="3066223"/>
            <a:ext cx="809700" cy="0"/>
          </a:xfrm>
          <a:prstGeom prst="straightConnector1">
            <a:avLst/>
          </a:prstGeom>
          <a:noFill/>
          <a:ln w="9525" cap="flat" cmpd="sng">
            <a:solidFill>
              <a:schemeClr val="dk1"/>
            </a:solidFill>
            <a:prstDash val="solid"/>
            <a:round/>
            <a:headEnd type="none" w="sm" len="sm"/>
            <a:tailEnd type="none" w="sm" len="sm"/>
          </a:ln>
        </p:spPr>
      </p:cxnSp>
      <p:cxnSp>
        <p:nvCxnSpPr>
          <p:cNvPr id="568" name="Google Shape;568;p11"/>
          <p:cNvCxnSpPr/>
          <p:nvPr/>
        </p:nvCxnSpPr>
        <p:spPr>
          <a:xfrm>
            <a:off x="6127440" y="3066223"/>
            <a:ext cx="809700" cy="0"/>
          </a:xfrm>
          <a:prstGeom prst="straightConnector1">
            <a:avLst/>
          </a:prstGeom>
          <a:noFill/>
          <a:ln w="9525" cap="flat" cmpd="sng">
            <a:solidFill>
              <a:schemeClr val="dk1"/>
            </a:solidFill>
            <a:prstDash val="solid"/>
            <a:round/>
            <a:headEnd type="none" w="sm" len="sm"/>
            <a:tailEnd type="none" w="sm" len="sm"/>
          </a:ln>
        </p:spPr>
      </p:cxnSp>
      <p:grpSp>
        <p:nvGrpSpPr>
          <p:cNvPr id="30" name="Google Shape;5134;p53"/>
          <p:cNvGrpSpPr/>
          <p:nvPr/>
        </p:nvGrpSpPr>
        <p:grpSpPr>
          <a:xfrm>
            <a:off x="6293129" y="2495894"/>
            <a:ext cx="431871" cy="482164"/>
            <a:chOff x="1529350" y="258825"/>
            <a:chExt cx="423475" cy="481825"/>
          </a:xfrm>
        </p:grpSpPr>
        <p:sp>
          <p:nvSpPr>
            <p:cNvPr id="31" name="Google Shape;5135;p5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2" name="Google Shape;5136;p5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36" name="Google Shape;7136;p57"/>
          <p:cNvGrpSpPr/>
          <p:nvPr/>
        </p:nvGrpSpPr>
        <p:grpSpPr>
          <a:xfrm>
            <a:off x="2375246" y="2488683"/>
            <a:ext cx="462047" cy="491375"/>
            <a:chOff x="-48233050" y="3569725"/>
            <a:chExt cx="252050" cy="299475"/>
          </a:xfrm>
        </p:grpSpPr>
        <p:sp>
          <p:nvSpPr>
            <p:cNvPr id="37" name="Google Shape;7137;p5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7138;p5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7139;p5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12"/>
          <p:cNvSpPr txBox="1">
            <a:spLocks noGrp="1"/>
          </p:cNvSpPr>
          <p:nvPr>
            <p:ph type="title"/>
          </p:nvPr>
        </p:nvSpPr>
        <p:spPr>
          <a:xfrm>
            <a:off x="620851" y="41151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sz="4800"/>
              <a:t>Oportunidades</a:t>
            </a:r>
            <a:endParaRPr sz="4800"/>
          </a:p>
        </p:txBody>
      </p:sp>
      <p:sp>
        <p:nvSpPr>
          <p:cNvPr id="575" name="Google Shape;575;p12"/>
          <p:cNvSpPr txBox="1"/>
          <p:nvPr/>
        </p:nvSpPr>
        <p:spPr>
          <a:xfrm>
            <a:off x="651723" y="2958419"/>
            <a:ext cx="1779060" cy="5535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dirty="0">
                <a:solidFill>
                  <a:schemeClr val="dk2"/>
                </a:solidFill>
                <a:latin typeface="Roboto"/>
                <a:ea typeface="Roboto"/>
                <a:cs typeface="Roboto"/>
                <a:sym typeface="Roboto"/>
              </a:rPr>
              <a:t>Creciente demanda</a:t>
            </a:r>
            <a:endParaRPr sz="1800" b="0" i="0" u="none" strike="noStrike" cap="none" dirty="0">
              <a:solidFill>
                <a:schemeClr val="dk2"/>
              </a:solidFill>
              <a:latin typeface="Roboto"/>
              <a:ea typeface="Roboto"/>
              <a:cs typeface="Roboto"/>
              <a:sym typeface="Roboto"/>
            </a:endParaRPr>
          </a:p>
        </p:txBody>
      </p:sp>
      <p:sp>
        <p:nvSpPr>
          <p:cNvPr id="576" name="Google Shape;576;p12"/>
          <p:cNvSpPr txBox="1"/>
          <p:nvPr/>
        </p:nvSpPr>
        <p:spPr>
          <a:xfrm>
            <a:off x="6786059" y="2924169"/>
            <a:ext cx="1779000" cy="600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dirty="0" smtClean="0">
                <a:solidFill>
                  <a:schemeClr val="dk2"/>
                </a:solidFill>
                <a:latin typeface="Roboto"/>
                <a:ea typeface="Roboto"/>
                <a:cs typeface="Roboto"/>
                <a:sym typeface="Roboto"/>
              </a:rPr>
              <a:t>Poca</a:t>
            </a:r>
          </a:p>
          <a:p>
            <a:pPr marL="0" marR="0" lvl="0" indent="0" algn="ctr" rtl="0">
              <a:lnSpc>
                <a:spcPct val="100000"/>
              </a:lnSpc>
              <a:spcBef>
                <a:spcPts val="0"/>
              </a:spcBef>
              <a:spcAft>
                <a:spcPts val="0"/>
              </a:spcAft>
              <a:buClr>
                <a:srgbClr val="000000"/>
              </a:buClr>
              <a:buSzPts val="1800"/>
              <a:buFont typeface="Arial"/>
              <a:buNone/>
            </a:pPr>
            <a:r>
              <a:rPr lang="en" sz="1800" dirty="0" smtClean="0">
                <a:solidFill>
                  <a:schemeClr val="dk2"/>
                </a:solidFill>
                <a:latin typeface="Roboto"/>
                <a:ea typeface="Roboto"/>
                <a:cs typeface="Roboto"/>
                <a:sym typeface="Roboto"/>
              </a:rPr>
              <a:t>competencia</a:t>
            </a:r>
            <a:endParaRPr sz="1800" b="0" i="0" u="none" strike="noStrike" cap="none" dirty="0">
              <a:solidFill>
                <a:schemeClr val="dk2"/>
              </a:solidFill>
              <a:latin typeface="Roboto"/>
              <a:ea typeface="Roboto"/>
              <a:cs typeface="Roboto"/>
              <a:sym typeface="Roboto"/>
            </a:endParaRPr>
          </a:p>
        </p:txBody>
      </p:sp>
      <p:sp>
        <p:nvSpPr>
          <p:cNvPr id="577" name="Google Shape;577;p12"/>
          <p:cNvSpPr txBox="1"/>
          <p:nvPr/>
        </p:nvSpPr>
        <p:spPr>
          <a:xfrm>
            <a:off x="4601067" y="2858985"/>
            <a:ext cx="1779000" cy="600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dirty="0">
                <a:solidFill>
                  <a:schemeClr val="dk2"/>
                </a:solidFill>
                <a:latin typeface="Roboto"/>
                <a:ea typeface="Roboto"/>
                <a:cs typeface="Roboto"/>
                <a:sym typeface="Roboto"/>
              </a:rPr>
              <a:t>Redes sociales</a:t>
            </a:r>
            <a:endParaRPr dirty="0"/>
          </a:p>
        </p:txBody>
      </p:sp>
      <p:sp>
        <p:nvSpPr>
          <p:cNvPr id="578" name="Google Shape;578;p12"/>
          <p:cNvSpPr txBox="1"/>
          <p:nvPr/>
        </p:nvSpPr>
        <p:spPr>
          <a:xfrm>
            <a:off x="2518443" y="2911919"/>
            <a:ext cx="1779000" cy="600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dk2"/>
                </a:solidFill>
                <a:latin typeface="Roboto"/>
                <a:ea typeface="Roboto"/>
                <a:cs typeface="Roboto"/>
                <a:sym typeface="Roboto"/>
              </a:rPr>
              <a:t>Nueva tecnología</a:t>
            </a:r>
            <a:endParaRPr sz="1800" b="0" i="0" u="none" strike="noStrike" cap="none">
              <a:solidFill>
                <a:schemeClr val="dk2"/>
              </a:solidFill>
              <a:latin typeface="Roboto"/>
              <a:ea typeface="Roboto"/>
              <a:cs typeface="Roboto"/>
              <a:sym typeface="Roboto"/>
            </a:endParaRPr>
          </a:p>
        </p:txBody>
      </p:sp>
      <p:grpSp>
        <p:nvGrpSpPr>
          <p:cNvPr id="586" name="Google Shape;586;p12"/>
          <p:cNvGrpSpPr/>
          <p:nvPr/>
        </p:nvGrpSpPr>
        <p:grpSpPr>
          <a:xfrm>
            <a:off x="5314463" y="2234380"/>
            <a:ext cx="352207" cy="429306"/>
            <a:chOff x="3907325" y="2620775"/>
            <a:chExt cx="395250" cy="481825"/>
          </a:xfrm>
        </p:grpSpPr>
        <p:sp>
          <p:nvSpPr>
            <p:cNvPr id="587" name="Google Shape;587;p1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88" name="Google Shape;588;p1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89" name="Google Shape;589;p1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90" name="Google Shape;590;p1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97" name="Google Shape;597;p12"/>
          <p:cNvSpPr/>
          <p:nvPr/>
        </p:nvSpPr>
        <p:spPr>
          <a:xfrm>
            <a:off x="1309480" y="2163020"/>
            <a:ext cx="464805" cy="46246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98" name="Google Shape;598;p12"/>
          <p:cNvCxnSpPr/>
          <p:nvPr/>
        </p:nvCxnSpPr>
        <p:spPr>
          <a:xfrm>
            <a:off x="1137033" y="2765578"/>
            <a:ext cx="809700" cy="0"/>
          </a:xfrm>
          <a:prstGeom prst="straightConnector1">
            <a:avLst/>
          </a:prstGeom>
          <a:noFill/>
          <a:ln w="9525" cap="flat" cmpd="sng">
            <a:solidFill>
              <a:schemeClr val="dk1"/>
            </a:solidFill>
            <a:prstDash val="solid"/>
            <a:round/>
            <a:headEnd type="none" w="sm" len="sm"/>
            <a:tailEnd type="none" w="sm" len="sm"/>
          </a:ln>
        </p:spPr>
      </p:cxnSp>
      <p:cxnSp>
        <p:nvCxnSpPr>
          <p:cNvPr id="599" name="Google Shape;599;p12"/>
          <p:cNvCxnSpPr/>
          <p:nvPr/>
        </p:nvCxnSpPr>
        <p:spPr>
          <a:xfrm>
            <a:off x="7267868" y="2830518"/>
            <a:ext cx="809700" cy="0"/>
          </a:xfrm>
          <a:prstGeom prst="straightConnector1">
            <a:avLst/>
          </a:prstGeom>
          <a:noFill/>
          <a:ln w="9525" cap="flat" cmpd="sng">
            <a:solidFill>
              <a:schemeClr val="dk1"/>
            </a:solidFill>
            <a:prstDash val="solid"/>
            <a:round/>
            <a:headEnd type="none" w="sm" len="sm"/>
            <a:tailEnd type="none" w="sm" len="sm"/>
          </a:ln>
        </p:spPr>
      </p:cxnSp>
      <p:cxnSp>
        <p:nvCxnSpPr>
          <p:cNvPr id="600" name="Google Shape;600;p12"/>
          <p:cNvCxnSpPr/>
          <p:nvPr/>
        </p:nvCxnSpPr>
        <p:spPr>
          <a:xfrm>
            <a:off x="5089097" y="2765578"/>
            <a:ext cx="809700" cy="0"/>
          </a:xfrm>
          <a:prstGeom prst="straightConnector1">
            <a:avLst/>
          </a:prstGeom>
          <a:noFill/>
          <a:ln w="9525" cap="flat" cmpd="sng">
            <a:solidFill>
              <a:schemeClr val="dk1"/>
            </a:solidFill>
            <a:prstDash val="solid"/>
            <a:round/>
            <a:headEnd type="none" w="sm" len="sm"/>
            <a:tailEnd type="none" w="sm" len="sm"/>
          </a:ln>
        </p:spPr>
      </p:cxnSp>
      <p:cxnSp>
        <p:nvCxnSpPr>
          <p:cNvPr id="601" name="Google Shape;601;p12"/>
          <p:cNvCxnSpPr/>
          <p:nvPr/>
        </p:nvCxnSpPr>
        <p:spPr>
          <a:xfrm>
            <a:off x="3003093" y="2742068"/>
            <a:ext cx="809700" cy="0"/>
          </a:xfrm>
          <a:prstGeom prst="straightConnector1">
            <a:avLst/>
          </a:prstGeom>
          <a:noFill/>
          <a:ln w="9525" cap="flat" cmpd="sng">
            <a:solidFill>
              <a:schemeClr val="dk1"/>
            </a:solidFill>
            <a:prstDash val="solid"/>
            <a:round/>
            <a:headEnd type="none" w="sm" len="sm"/>
            <a:tailEnd type="none" w="sm" len="sm"/>
          </a:ln>
        </p:spPr>
      </p:cxnSp>
      <p:grpSp>
        <p:nvGrpSpPr>
          <p:cNvPr id="30" name="Google Shape;7304;p57"/>
          <p:cNvGrpSpPr/>
          <p:nvPr/>
        </p:nvGrpSpPr>
        <p:grpSpPr>
          <a:xfrm>
            <a:off x="3174663" y="2269045"/>
            <a:ext cx="466559" cy="370207"/>
            <a:chOff x="-45674075" y="3586425"/>
            <a:chExt cx="300900" cy="265450"/>
          </a:xfrm>
        </p:grpSpPr>
        <p:sp>
          <p:nvSpPr>
            <p:cNvPr id="31" name="Google Shape;7305;p5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7306;p5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 name="Google Shape;8075;p59"/>
          <p:cNvGrpSpPr/>
          <p:nvPr/>
        </p:nvGrpSpPr>
        <p:grpSpPr>
          <a:xfrm>
            <a:off x="7477125" y="2309825"/>
            <a:ext cx="420811" cy="418507"/>
            <a:chOff x="-5971525" y="3273750"/>
            <a:chExt cx="292250" cy="290650"/>
          </a:xfrm>
        </p:grpSpPr>
        <p:sp>
          <p:nvSpPr>
            <p:cNvPr id="50" name="Google Shape;8076;p5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8077;p5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grpSp>
        <p:nvGrpSpPr>
          <p:cNvPr id="606" name="Google Shape;606;p13"/>
          <p:cNvGrpSpPr/>
          <p:nvPr/>
        </p:nvGrpSpPr>
        <p:grpSpPr>
          <a:xfrm>
            <a:off x="5139480" y="1113717"/>
            <a:ext cx="3753000" cy="3186225"/>
            <a:chOff x="4457825" y="1062175"/>
            <a:chExt cx="3753000" cy="3186225"/>
          </a:xfrm>
        </p:grpSpPr>
        <p:grpSp>
          <p:nvGrpSpPr>
            <p:cNvPr id="607" name="Google Shape;607;p13"/>
            <p:cNvGrpSpPr/>
            <p:nvPr/>
          </p:nvGrpSpPr>
          <p:grpSpPr>
            <a:xfrm>
              <a:off x="5648450" y="3648400"/>
              <a:ext cx="1351200" cy="600000"/>
              <a:chOff x="5648450" y="3496000"/>
              <a:chExt cx="1351200" cy="600000"/>
            </a:xfrm>
          </p:grpSpPr>
          <p:sp>
            <p:nvSpPr>
              <p:cNvPr id="608" name="Google Shape;608;p13"/>
              <p:cNvSpPr/>
              <p:nvPr/>
            </p:nvSpPr>
            <p:spPr>
              <a:xfrm>
                <a:off x="6172325" y="3496000"/>
                <a:ext cx="324000" cy="6000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13"/>
              <p:cNvSpPr/>
              <p:nvPr/>
            </p:nvSpPr>
            <p:spPr>
              <a:xfrm>
                <a:off x="5648450" y="3920500"/>
                <a:ext cx="1351200" cy="1755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0" name="Google Shape;610;p13"/>
            <p:cNvSpPr/>
            <p:nvPr/>
          </p:nvSpPr>
          <p:spPr>
            <a:xfrm>
              <a:off x="4457825" y="1062175"/>
              <a:ext cx="3753000" cy="2607600"/>
            </a:xfrm>
            <a:prstGeom prst="rect">
              <a:avLst/>
            </a:prstGeom>
            <a:gradFill>
              <a:gsLst>
                <a:gs pos="0">
                  <a:schemeClr val="dk2"/>
                </a:gs>
                <a:gs pos="65000">
                  <a:schemeClr val="lt2"/>
                </a:gs>
                <a:gs pos="88000">
                  <a:schemeClr val="accent1"/>
                </a:gs>
                <a:gs pos="100000">
                  <a:schemeClr val="accent3"/>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1" name="Google Shape;611;p13"/>
          <p:cNvSpPr txBox="1">
            <a:spLocks noGrp="1"/>
          </p:cNvSpPr>
          <p:nvPr>
            <p:ph type="title"/>
          </p:nvPr>
        </p:nvSpPr>
        <p:spPr>
          <a:xfrm>
            <a:off x="137434" y="769222"/>
            <a:ext cx="4578582" cy="1226463"/>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sz="4000" dirty="0" smtClean="0">
                <a:solidFill>
                  <a:schemeClr val="dk2"/>
                </a:solidFill>
              </a:rPr>
              <a:t>Nuestro sitio web Corporativo</a:t>
            </a:r>
            <a:endParaRPr sz="4000" dirty="0">
              <a:solidFill>
                <a:schemeClr val="dk2"/>
              </a:solidFill>
            </a:endParaRPr>
          </a:p>
        </p:txBody>
      </p:sp>
      <p:sp>
        <p:nvSpPr>
          <p:cNvPr id="612" name="Google Shape;612;p13"/>
          <p:cNvSpPr txBox="1">
            <a:spLocks noGrp="1"/>
          </p:cNvSpPr>
          <p:nvPr>
            <p:ph type="subTitle" idx="1"/>
          </p:nvPr>
        </p:nvSpPr>
        <p:spPr>
          <a:xfrm>
            <a:off x="170928" y="2170877"/>
            <a:ext cx="2907600" cy="637917"/>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dirty="0"/>
              <a:t>¡Te invitamos a pasarte por nuestra página corporativa!</a:t>
            </a:r>
            <a:endParaRPr dirty="0"/>
          </a:p>
        </p:txBody>
      </p:sp>
      <p:pic>
        <p:nvPicPr>
          <p:cNvPr id="613" name="Google Shape;613;p13"/>
          <p:cNvPicPr preferRelativeResize="0"/>
          <p:nvPr/>
        </p:nvPicPr>
        <p:blipFill rotWithShape="1">
          <a:blip r:embed="rId3">
            <a:alphaModFix/>
          </a:blip>
          <a:srcRect l="5384" r="5383"/>
          <a:stretch/>
        </p:blipFill>
        <p:spPr>
          <a:xfrm>
            <a:off x="5216720" y="1345576"/>
            <a:ext cx="3598500" cy="2142600"/>
          </a:xfrm>
          <a:prstGeom prst="round2SameRect">
            <a:avLst>
              <a:gd name="adj1" fmla="val 0"/>
              <a:gd name="adj2" fmla="val 0"/>
            </a:avLst>
          </a:prstGeom>
          <a:noFill/>
          <a:ln>
            <a:noFill/>
          </a:ln>
        </p:spPr>
      </p:pic>
      <p:pic>
        <p:nvPicPr>
          <p:cNvPr id="614" name="Google Shape;614;p13"/>
          <p:cNvPicPr preferRelativeResize="0"/>
          <p:nvPr/>
        </p:nvPicPr>
        <p:blipFill rotWithShape="1">
          <a:blip r:embed="rId4">
            <a:alphaModFix/>
          </a:blip>
          <a:srcRect/>
          <a:stretch/>
        </p:blipFill>
        <p:spPr>
          <a:xfrm>
            <a:off x="378036" y="2808795"/>
            <a:ext cx="1351201" cy="1347131"/>
          </a:xfrm>
          <a:prstGeom prst="rect">
            <a:avLst/>
          </a:prstGeom>
          <a:noFill/>
          <a:ln>
            <a:noFill/>
          </a:ln>
        </p:spPr>
      </p:pic>
      <p:sp>
        <p:nvSpPr>
          <p:cNvPr id="615" name="Google Shape;615;p13"/>
          <p:cNvSpPr txBox="1"/>
          <p:nvPr/>
        </p:nvSpPr>
        <p:spPr>
          <a:xfrm>
            <a:off x="1835696" y="3064481"/>
            <a:ext cx="2160240" cy="83099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600" b="0" i="0" u="none" strike="noStrike" cap="none" dirty="0">
                <a:solidFill>
                  <a:schemeClr val="dk1"/>
                </a:solidFill>
                <a:latin typeface="Work Sans"/>
                <a:ea typeface="Work Sans"/>
                <a:cs typeface="Work Sans"/>
                <a:sym typeface="Work Sans"/>
              </a:rPr>
              <a:t>Escanea el código QR para acceder a nuestro </a:t>
            </a:r>
            <a:r>
              <a:rPr lang="en" sz="1600" b="0" i="0" u="none" strike="noStrike" cap="none" dirty="0" smtClean="0">
                <a:solidFill>
                  <a:schemeClr val="dk1"/>
                </a:solidFill>
                <a:latin typeface="Work Sans"/>
                <a:ea typeface="Work Sans"/>
                <a:cs typeface="Work Sans"/>
                <a:sym typeface="Work Sans"/>
              </a:rPr>
              <a:t>sitio.</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14"/>
          <p:cNvSpPr txBox="1">
            <a:spLocks noGrp="1"/>
          </p:cNvSpPr>
          <p:nvPr>
            <p:ph type="title" idx="2"/>
          </p:nvPr>
        </p:nvSpPr>
        <p:spPr>
          <a:xfrm>
            <a:off x="715100" y="1055875"/>
            <a:ext cx="1708200" cy="1158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000"/>
              <a:buNone/>
            </a:pPr>
            <a:r>
              <a:rPr lang="en"/>
              <a:t>02</a:t>
            </a:r>
            <a:endParaRPr/>
          </a:p>
        </p:txBody>
      </p:sp>
      <p:sp>
        <p:nvSpPr>
          <p:cNvPr id="621" name="Google Shape;621;p14"/>
          <p:cNvSpPr txBox="1">
            <a:spLocks noGrp="1"/>
          </p:cNvSpPr>
          <p:nvPr>
            <p:ph type="title"/>
          </p:nvPr>
        </p:nvSpPr>
        <p:spPr>
          <a:xfrm>
            <a:off x="715100" y="2583300"/>
            <a:ext cx="4017300" cy="6894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3600"/>
              <a:buNone/>
            </a:pPr>
            <a:r>
              <a:rPr lang="en"/>
              <a:t>GESTIÓN DE</a:t>
            </a:r>
            <a:endParaRPr/>
          </a:p>
        </p:txBody>
      </p:sp>
      <p:cxnSp>
        <p:nvCxnSpPr>
          <p:cNvPr id="622" name="Google Shape;622;p14"/>
          <p:cNvCxnSpPr/>
          <p:nvPr/>
        </p:nvCxnSpPr>
        <p:spPr>
          <a:xfrm>
            <a:off x="842675" y="2275675"/>
            <a:ext cx="1274700" cy="0"/>
          </a:xfrm>
          <a:prstGeom prst="straightConnector1">
            <a:avLst/>
          </a:prstGeom>
          <a:noFill/>
          <a:ln w="9525" cap="flat" cmpd="sng">
            <a:solidFill>
              <a:schemeClr val="dk1"/>
            </a:solidFill>
            <a:prstDash val="solid"/>
            <a:round/>
            <a:headEnd type="none" w="sm" len="sm"/>
            <a:tailEnd type="none" w="sm" len="sm"/>
          </a:ln>
        </p:spPr>
      </p:cxnSp>
      <p:sp>
        <p:nvSpPr>
          <p:cNvPr id="623" name="Google Shape;623;p14"/>
          <p:cNvSpPr txBox="1">
            <a:spLocks noGrp="1"/>
          </p:cNvSpPr>
          <p:nvPr>
            <p:ph type="subTitle" idx="3"/>
          </p:nvPr>
        </p:nvSpPr>
        <p:spPr>
          <a:xfrm>
            <a:off x="715100" y="407850"/>
            <a:ext cx="3867300" cy="293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SzPts val="1400"/>
              <a:buNone/>
            </a:pPr>
            <a:r>
              <a:rPr lang="en"/>
              <a:t>COMPANY NAME</a:t>
            </a:r>
            <a:endParaRPr/>
          </a:p>
        </p:txBody>
      </p:sp>
      <p:sp>
        <p:nvSpPr>
          <p:cNvPr id="624" name="Google Shape;624;p14"/>
          <p:cNvSpPr/>
          <p:nvPr/>
        </p:nvSpPr>
        <p:spPr>
          <a:xfrm>
            <a:off x="842675" y="3276118"/>
            <a:ext cx="3297278" cy="505863"/>
          </a:xfrm>
          <a:prstGeom prst="rect">
            <a:avLst/>
          </a:prstGeom>
        </p:spPr>
        <p:txBody>
          <a:bodyPr>
            <a:prstTxWarp prst="textPlain">
              <a:avLst/>
            </a:prstTxWarp>
          </a:bodyPr>
          <a:lstStyle/>
          <a:p>
            <a:pPr lvl="0" algn="ctr"/>
            <a:r>
              <a:rPr b="0" i="0">
                <a:ln>
                  <a:noFill/>
                </a:ln>
                <a:gradFill>
                  <a:gsLst>
                    <a:gs pos="0">
                      <a:schemeClr val="dk2"/>
                    </a:gs>
                    <a:gs pos="50000">
                      <a:schemeClr val="lt2"/>
                    </a:gs>
                    <a:gs pos="75000">
                      <a:schemeClr val="accent1"/>
                    </a:gs>
                    <a:gs pos="100000">
                      <a:schemeClr val="accent3"/>
                    </a:gs>
                  </a:gsLst>
                  <a:lin ang="2700006" scaled="0"/>
                </a:gradFill>
                <a:latin typeface="Roboto"/>
              </a:rPr>
              <a:t>PROYECTO</a:t>
            </a:r>
          </a:p>
        </p:txBody>
      </p:sp>
      <p:sp>
        <p:nvSpPr>
          <p:cNvPr id="625" name="Google Shape;625;p14"/>
          <p:cNvSpPr/>
          <p:nvPr/>
        </p:nvSpPr>
        <p:spPr>
          <a:xfrm>
            <a:off x="9540552" y="3124240"/>
            <a:ext cx="759354" cy="657741"/>
          </a:xfrm>
          <a:custGeom>
            <a:avLst/>
            <a:gdLst/>
            <a:ahLst/>
            <a:cxnLst/>
            <a:rect l="l" t="t" r="r" b="b"/>
            <a:pathLst>
              <a:path w="69095" h="59849" extrusionOk="0">
                <a:moveTo>
                  <a:pt x="30717" y="0"/>
                </a:moveTo>
                <a:lnTo>
                  <a:pt x="30717" y="13"/>
                </a:lnTo>
                <a:lnTo>
                  <a:pt x="34548" y="6653"/>
                </a:lnTo>
                <a:lnTo>
                  <a:pt x="65262" y="6653"/>
                </a:lnTo>
                <a:lnTo>
                  <a:pt x="69094" y="0"/>
                </a:lnTo>
                <a:close/>
                <a:moveTo>
                  <a:pt x="15352" y="0"/>
                </a:moveTo>
                <a:lnTo>
                  <a:pt x="15352" y="13"/>
                </a:lnTo>
                <a:lnTo>
                  <a:pt x="19182" y="6653"/>
                </a:lnTo>
                <a:lnTo>
                  <a:pt x="19197" y="6653"/>
                </a:lnTo>
                <a:lnTo>
                  <a:pt x="23028" y="13307"/>
                </a:lnTo>
                <a:lnTo>
                  <a:pt x="26871" y="19958"/>
                </a:lnTo>
                <a:lnTo>
                  <a:pt x="30704" y="13307"/>
                </a:lnTo>
                <a:lnTo>
                  <a:pt x="30702" y="13307"/>
                </a:lnTo>
                <a:lnTo>
                  <a:pt x="26871" y="6653"/>
                </a:lnTo>
                <a:lnTo>
                  <a:pt x="23041" y="0"/>
                </a:lnTo>
                <a:close/>
                <a:moveTo>
                  <a:pt x="38391" y="13305"/>
                </a:moveTo>
                <a:lnTo>
                  <a:pt x="38391" y="13320"/>
                </a:lnTo>
                <a:lnTo>
                  <a:pt x="34561" y="19958"/>
                </a:lnTo>
                <a:lnTo>
                  <a:pt x="57587" y="19958"/>
                </a:lnTo>
                <a:lnTo>
                  <a:pt x="57587" y="19945"/>
                </a:lnTo>
                <a:lnTo>
                  <a:pt x="61418" y="13305"/>
                </a:lnTo>
                <a:close/>
                <a:moveTo>
                  <a:pt x="1" y="0"/>
                </a:moveTo>
                <a:lnTo>
                  <a:pt x="1" y="13"/>
                </a:lnTo>
                <a:lnTo>
                  <a:pt x="3832" y="6653"/>
                </a:lnTo>
                <a:lnTo>
                  <a:pt x="3846" y="6653"/>
                </a:lnTo>
                <a:lnTo>
                  <a:pt x="7677" y="13307"/>
                </a:lnTo>
                <a:lnTo>
                  <a:pt x="11521" y="19945"/>
                </a:lnTo>
                <a:lnTo>
                  <a:pt x="11521" y="19958"/>
                </a:lnTo>
                <a:lnTo>
                  <a:pt x="15352" y="26599"/>
                </a:lnTo>
                <a:lnTo>
                  <a:pt x="15352" y="26612"/>
                </a:lnTo>
                <a:lnTo>
                  <a:pt x="19197" y="33250"/>
                </a:lnTo>
                <a:lnTo>
                  <a:pt x="23028" y="26599"/>
                </a:lnTo>
                <a:lnTo>
                  <a:pt x="19197" y="19958"/>
                </a:lnTo>
                <a:lnTo>
                  <a:pt x="15352" y="13307"/>
                </a:lnTo>
                <a:lnTo>
                  <a:pt x="11521" y="6653"/>
                </a:lnTo>
                <a:lnTo>
                  <a:pt x="7677" y="13"/>
                </a:lnTo>
                <a:lnTo>
                  <a:pt x="7677" y="0"/>
                </a:lnTo>
                <a:close/>
                <a:moveTo>
                  <a:pt x="30717" y="26599"/>
                </a:moveTo>
                <a:lnTo>
                  <a:pt x="30717" y="26612"/>
                </a:lnTo>
                <a:lnTo>
                  <a:pt x="26886" y="33250"/>
                </a:lnTo>
                <a:lnTo>
                  <a:pt x="26871" y="33250"/>
                </a:lnTo>
                <a:lnTo>
                  <a:pt x="26871" y="33265"/>
                </a:lnTo>
                <a:lnTo>
                  <a:pt x="23041" y="39903"/>
                </a:lnTo>
                <a:lnTo>
                  <a:pt x="26871" y="46544"/>
                </a:lnTo>
                <a:lnTo>
                  <a:pt x="30702" y="39903"/>
                </a:lnTo>
                <a:lnTo>
                  <a:pt x="30717" y="39903"/>
                </a:lnTo>
                <a:lnTo>
                  <a:pt x="34548" y="33250"/>
                </a:lnTo>
                <a:lnTo>
                  <a:pt x="38391" y="26599"/>
                </a:lnTo>
                <a:close/>
                <a:moveTo>
                  <a:pt x="46068" y="26599"/>
                </a:moveTo>
                <a:lnTo>
                  <a:pt x="46068" y="26612"/>
                </a:lnTo>
                <a:lnTo>
                  <a:pt x="42237" y="33250"/>
                </a:lnTo>
                <a:lnTo>
                  <a:pt x="42222" y="33250"/>
                </a:lnTo>
                <a:lnTo>
                  <a:pt x="38391" y="39903"/>
                </a:lnTo>
                <a:lnTo>
                  <a:pt x="34548" y="46557"/>
                </a:lnTo>
                <a:lnTo>
                  <a:pt x="30715" y="53195"/>
                </a:lnTo>
                <a:lnTo>
                  <a:pt x="34548" y="59849"/>
                </a:lnTo>
                <a:lnTo>
                  <a:pt x="38391" y="53195"/>
                </a:lnTo>
                <a:lnTo>
                  <a:pt x="42222" y="46557"/>
                </a:lnTo>
                <a:lnTo>
                  <a:pt x="46068" y="39903"/>
                </a:lnTo>
                <a:lnTo>
                  <a:pt x="49898" y="33250"/>
                </a:lnTo>
                <a:lnTo>
                  <a:pt x="49911" y="33250"/>
                </a:lnTo>
                <a:lnTo>
                  <a:pt x="53742" y="26599"/>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26" name="Google Shape;626;p14"/>
          <p:cNvPicPr preferRelativeResize="0"/>
          <p:nvPr/>
        </p:nvPicPr>
        <p:blipFill rotWithShape="1">
          <a:blip r:embed="rId3">
            <a:alphaModFix/>
          </a:blip>
          <a:srcRect/>
          <a:stretch/>
        </p:blipFill>
        <p:spPr>
          <a:xfrm>
            <a:off x="6406381" y="2214775"/>
            <a:ext cx="2016224" cy="20162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30"/>
        <p:cNvGrpSpPr/>
        <p:nvPr/>
      </p:nvGrpSpPr>
      <p:grpSpPr>
        <a:xfrm>
          <a:off x="0" y="0"/>
          <a:ext cx="0" cy="0"/>
          <a:chOff x="0" y="0"/>
          <a:chExt cx="0" cy="0"/>
        </a:xfrm>
      </p:grpSpPr>
      <p:sp>
        <p:nvSpPr>
          <p:cNvPr id="631" name="Google Shape;631;p15"/>
          <p:cNvSpPr txBox="1">
            <a:spLocks noGrp="1"/>
          </p:cNvSpPr>
          <p:nvPr>
            <p:ph type="title"/>
          </p:nvPr>
        </p:nvSpPr>
        <p:spPr>
          <a:xfrm>
            <a:off x="2124450" y="24461"/>
            <a:ext cx="4895100" cy="1151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sz="4800">
                <a:solidFill>
                  <a:schemeClr val="dk2"/>
                </a:solidFill>
              </a:rPr>
              <a:t>Diagrama Gantt</a:t>
            </a:r>
            <a:endParaRPr sz="4800">
              <a:solidFill>
                <a:schemeClr val="dk2"/>
              </a:solidFill>
            </a:endParaRPr>
          </a:p>
        </p:txBody>
      </p:sp>
      <p:sp>
        <p:nvSpPr>
          <p:cNvPr id="632" name="Google Shape;632;p15"/>
          <p:cNvSpPr/>
          <p:nvPr/>
        </p:nvSpPr>
        <p:spPr>
          <a:xfrm flipH="1">
            <a:off x="9252520" y="436699"/>
            <a:ext cx="757476" cy="5069690"/>
          </a:xfrm>
          <a:prstGeom prst="rect">
            <a:avLst/>
          </a:prstGeom>
          <a:gradFill>
            <a:gsLst>
              <a:gs pos="0">
                <a:schemeClr val="dk2"/>
              </a:gs>
              <a:gs pos="28000">
                <a:schemeClr val="dk2"/>
              </a:gs>
              <a:gs pos="66000">
                <a:schemeClr val="lt2"/>
              </a:gs>
              <a:gs pos="91000">
                <a:schemeClr val="accent1"/>
              </a:gs>
              <a:gs pos="100000">
                <a:schemeClr val="accent3"/>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26" name="Picture 2" descr="https://lh7-us.googleusercontent.com/5RTmtw-w5f-UBaJZrmjJhGDlfQHzBV6zymdhNk17pyPeAHYwKMBEZDw65xymnMesQXCdUvr1cwLb-oI_BUpDDrDADfEkTb0ALooUc_Two-f74jGt4V37yzeXw4VbNFHvlp-lFEGH6z6j"/>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514" y="1175561"/>
            <a:ext cx="8219741" cy="35609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16"/>
          <p:cNvSpPr txBox="1">
            <a:spLocks noGrp="1"/>
          </p:cNvSpPr>
          <p:nvPr>
            <p:ph type="title" idx="4294967295"/>
          </p:nvPr>
        </p:nvSpPr>
        <p:spPr>
          <a:xfrm>
            <a:off x="2199742" y="339502"/>
            <a:ext cx="4896544" cy="493713"/>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sz="4400">
                <a:solidFill>
                  <a:schemeClr val="dk2"/>
                </a:solidFill>
              </a:rPr>
              <a:t>Modelo Iterativo</a:t>
            </a:r>
            <a:endParaRPr sz="4400">
              <a:solidFill>
                <a:schemeClr val="dk2"/>
              </a:solidFill>
            </a:endParaRPr>
          </a:p>
        </p:txBody>
      </p:sp>
      <p:sp>
        <p:nvSpPr>
          <p:cNvPr id="639" name="Google Shape;639;p16"/>
          <p:cNvSpPr/>
          <p:nvPr/>
        </p:nvSpPr>
        <p:spPr>
          <a:xfrm rot="10800000" flipH="1">
            <a:off x="2396398" y="5311447"/>
            <a:ext cx="2251616" cy="347575"/>
          </a:xfrm>
          <a:custGeom>
            <a:avLst/>
            <a:gdLst/>
            <a:ahLst/>
            <a:cxnLst/>
            <a:rect l="l" t="t" r="r" b="b"/>
            <a:pathLst>
              <a:path w="102230" h="13903" extrusionOk="0">
                <a:moveTo>
                  <a:pt x="1" y="0"/>
                </a:moveTo>
                <a:lnTo>
                  <a:pt x="1" y="13903"/>
                </a:lnTo>
                <a:lnTo>
                  <a:pt x="102229" y="13903"/>
                </a:lnTo>
                <a:lnTo>
                  <a:pt x="92271" y="0"/>
                </a:lnTo>
                <a:close/>
              </a:path>
            </a:pathLst>
          </a:custGeom>
          <a:gradFill>
            <a:gsLst>
              <a:gs pos="0">
                <a:schemeClr val="dk2"/>
              </a:gs>
              <a:gs pos="65000">
                <a:schemeClr val="lt2"/>
              </a:gs>
              <a:gs pos="88000">
                <a:schemeClr val="accent1"/>
              </a:gs>
              <a:gs pos="100000">
                <a:schemeClr val="accent3"/>
              </a:gs>
            </a:gsLst>
            <a:lin ang="8100019"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16"/>
          <p:cNvSpPr/>
          <p:nvPr/>
        </p:nvSpPr>
        <p:spPr>
          <a:xfrm flipH="1">
            <a:off x="4427984" y="5308054"/>
            <a:ext cx="2251616" cy="350972"/>
          </a:xfrm>
          <a:custGeom>
            <a:avLst/>
            <a:gdLst/>
            <a:ahLst/>
            <a:cxnLst/>
            <a:rect l="l" t="t" r="r" b="b"/>
            <a:pathLst>
              <a:path w="102230" h="13903" extrusionOk="0">
                <a:moveTo>
                  <a:pt x="1" y="0"/>
                </a:moveTo>
                <a:lnTo>
                  <a:pt x="1" y="13903"/>
                </a:lnTo>
                <a:lnTo>
                  <a:pt x="102229" y="13903"/>
                </a:lnTo>
                <a:lnTo>
                  <a:pt x="9227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41" name="Google Shape;641;p16"/>
          <p:cNvPicPr preferRelativeResize="0"/>
          <p:nvPr/>
        </p:nvPicPr>
        <p:blipFill rotWithShape="1">
          <a:blip r:embed="rId3">
            <a:alphaModFix/>
          </a:blip>
          <a:srcRect/>
          <a:stretch/>
        </p:blipFill>
        <p:spPr>
          <a:xfrm>
            <a:off x="1263637" y="1163506"/>
            <a:ext cx="6768754" cy="381086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17"/>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¿Por qué elegir ese ciclo de vida?</a:t>
            </a:r>
            <a:endParaRPr/>
          </a:p>
        </p:txBody>
      </p:sp>
      <p:sp>
        <p:nvSpPr>
          <p:cNvPr id="647" name="Google Shape;647;p17"/>
          <p:cNvSpPr txBox="1">
            <a:spLocks noGrp="1"/>
          </p:cNvSpPr>
          <p:nvPr>
            <p:ph type="subTitle" idx="1"/>
          </p:nvPr>
        </p:nvSpPr>
        <p:spPr>
          <a:xfrm>
            <a:off x="717592" y="1565048"/>
            <a:ext cx="2414247" cy="862686"/>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sz="1600"/>
              <a:t>RETROALIMENTACIÓN CONTINUA</a:t>
            </a:r>
            <a:endParaRPr sz="1600"/>
          </a:p>
        </p:txBody>
      </p:sp>
      <p:sp>
        <p:nvSpPr>
          <p:cNvPr id="648" name="Google Shape;648;p17"/>
          <p:cNvSpPr txBox="1">
            <a:spLocks noGrp="1"/>
          </p:cNvSpPr>
          <p:nvPr>
            <p:ph type="subTitle" idx="2"/>
          </p:nvPr>
        </p:nvSpPr>
        <p:spPr>
          <a:xfrm>
            <a:off x="3464943" y="1779662"/>
            <a:ext cx="2219100" cy="443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sz="1600"/>
              <a:t>ADAPTABILIDAD</a:t>
            </a:r>
            <a:endParaRPr sz="1600"/>
          </a:p>
        </p:txBody>
      </p:sp>
      <p:sp>
        <p:nvSpPr>
          <p:cNvPr id="649" name="Google Shape;649;p17"/>
          <p:cNvSpPr txBox="1">
            <a:spLocks noGrp="1"/>
          </p:cNvSpPr>
          <p:nvPr>
            <p:ph type="subTitle" idx="5"/>
          </p:nvPr>
        </p:nvSpPr>
        <p:spPr>
          <a:xfrm>
            <a:off x="6207347" y="1779662"/>
            <a:ext cx="2219100" cy="443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sz="1600"/>
              <a:t>MAYOR CALIDAD</a:t>
            </a:r>
            <a:endParaRPr sz="1600"/>
          </a:p>
        </p:txBody>
      </p:sp>
      <p:sp>
        <p:nvSpPr>
          <p:cNvPr id="650" name="Google Shape;650;p17"/>
          <p:cNvSpPr txBox="1">
            <a:spLocks noGrp="1"/>
          </p:cNvSpPr>
          <p:nvPr>
            <p:ph type="subTitle" idx="7"/>
          </p:nvPr>
        </p:nvSpPr>
        <p:spPr>
          <a:xfrm>
            <a:off x="714992" y="3708199"/>
            <a:ext cx="2219100" cy="443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sz="1600"/>
              <a:t>AHORRO DE TIEMPO</a:t>
            </a:r>
            <a:endParaRPr sz="1600"/>
          </a:p>
        </p:txBody>
      </p:sp>
      <p:sp>
        <p:nvSpPr>
          <p:cNvPr id="651" name="Google Shape;651;p17"/>
          <p:cNvSpPr txBox="1">
            <a:spLocks noGrp="1"/>
          </p:cNvSpPr>
          <p:nvPr>
            <p:ph type="subTitle" idx="8"/>
          </p:nvPr>
        </p:nvSpPr>
        <p:spPr>
          <a:xfrm>
            <a:off x="3464943" y="3929899"/>
            <a:ext cx="2219100" cy="443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sz="1600"/>
              <a:t>VISIBILIDAD DEL PROGRESO</a:t>
            </a:r>
            <a:endParaRPr sz="1600"/>
          </a:p>
        </p:txBody>
      </p:sp>
      <p:sp>
        <p:nvSpPr>
          <p:cNvPr id="652" name="Google Shape;652;p17"/>
          <p:cNvSpPr txBox="1">
            <a:spLocks noGrp="1"/>
          </p:cNvSpPr>
          <p:nvPr>
            <p:ph type="subTitle" idx="14"/>
          </p:nvPr>
        </p:nvSpPr>
        <p:spPr>
          <a:xfrm>
            <a:off x="6197402" y="3935842"/>
            <a:ext cx="2219100" cy="443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sz="1600"/>
              <a:t>REDUCCIÓN DE RIESGOS</a:t>
            </a:r>
            <a:endParaRPr sz="1600"/>
          </a:p>
        </p:txBody>
      </p:sp>
      <p:grpSp>
        <p:nvGrpSpPr>
          <p:cNvPr id="653" name="Google Shape;653;p17"/>
          <p:cNvGrpSpPr/>
          <p:nvPr/>
        </p:nvGrpSpPr>
        <p:grpSpPr>
          <a:xfrm>
            <a:off x="-435677" y="2359757"/>
            <a:ext cx="339235" cy="298186"/>
            <a:chOff x="898875" y="244725"/>
            <a:chExt cx="481800" cy="423500"/>
          </a:xfrm>
        </p:grpSpPr>
        <p:sp>
          <p:nvSpPr>
            <p:cNvPr id="654" name="Google Shape;654;p17"/>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55" name="Google Shape;655;p17"/>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56" name="Google Shape;656;p17"/>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57" name="Google Shape;657;p17"/>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58" name="Google Shape;658;p17"/>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59" name="Google Shape;659;p17"/>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660" name="Google Shape;660;p17"/>
          <p:cNvSpPr/>
          <p:nvPr/>
        </p:nvSpPr>
        <p:spPr>
          <a:xfrm>
            <a:off x="-1325720" y="2307783"/>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661" name="Google Shape;661;p17"/>
          <p:cNvGrpSpPr/>
          <p:nvPr/>
        </p:nvGrpSpPr>
        <p:grpSpPr>
          <a:xfrm>
            <a:off x="-976040" y="2845409"/>
            <a:ext cx="339253" cy="298169"/>
            <a:chOff x="4467200" y="877100"/>
            <a:chExt cx="481825" cy="423475"/>
          </a:xfrm>
        </p:grpSpPr>
        <p:sp>
          <p:nvSpPr>
            <p:cNvPr id="662" name="Google Shape;662;p17"/>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63" name="Google Shape;663;p17"/>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64" name="Google Shape;664;p17"/>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65" name="Google Shape;665;p17"/>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66" name="Google Shape;666;p17"/>
          <p:cNvGrpSpPr/>
          <p:nvPr/>
        </p:nvGrpSpPr>
        <p:grpSpPr>
          <a:xfrm>
            <a:off x="-929110" y="466479"/>
            <a:ext cx="298186" cy="339253"/>
            <a:chOff x="6264525" y="842250"/>
            <a:chExt cx="423500" cy="481825"/>
          </a:xfrm>
        </p:grpSpPr>
        <p:sp>
          <p:nvSpPr>
            <p:cNvPr id="667" name="Google Shape;667;p17"/>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68" name="Google Shape;668;p17"/>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69" name="Google Shape;669;p17"/>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70" name="Google Shape;670;p17"/>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71" name="Google Shape;671;p17"/>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72" name="Google Shape;672;p17"/>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73" name="Google Shape;673;p17"/>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74" name="Google Shape;674;p17"/>
          <p:cNvGrpSpPr/>
          <p:nvPr/>
        </p:nvGrpSpPr>
        <p:grpSpPr>
          <a:xfrm>
            <a:off x="501811" y="5506006"/>
            <a:ext cx="278296" cy="339253"/>
            <a:chOff x="3907325" y="2620775"/>
            <a:chExt cx="395250" cy="481825"/>
          </a:xfrm>
        </p:grpSpPr>
        <p:sp>
          <p:nvSpPr>
            <p:cNvPr id="675" name="Google Shape;675;p17"/>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76" name="Google Shape;676;p17"/>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77" name="Google Shape;677;p17"/>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678" name="Google Shape;678;p17"/>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679" name="Google Shape;679;p17"/>
          <p:cNvGrpSpPr/>
          <p:nvPr/>
        </p:nvGrpSpPr>
        <p:grpSpPr>
          <a:xfrm>
            <a:off x="-408798" y="3355324"/>
            <a:ext cx="298189" cy="292226"/>
            <a:chOff x="-60988625" y="3740800"/>
            <a:chExt cx="316650" cy="310350"/>
          </a:xfrm>
        </p:grpSpPr>
        <p:sp>
          <p:nvSpPr>
            <p:cNvPr id="680" name="Google Shape;680;p17"/>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17"/>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17"/>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683" name="Google Shape;683;p17"/>
          <p:cNvCxnSpPr/>
          <p:nvPr/>
        </p:nvCxnSpPr>
        <p:spPr>
          <a:xfrm>
            <a:off x="1534613" y="1784575"/>
            <a:ext cx="585000" cy="0"/>
          </a:xfrm>
          <a:prstGeom prst="straightConnector1">
            <a:avLst/>
          </a:prstGeom>
          <a:noFill/>
          <a:ln w="9525" cap="flat" cmpd="sng">
            <a:solidFill>
              <a:schemeClr val="dk1"/>
            </a:solidFill>
            <a:prstDash val="solid"/>
            <a:round/>
            <a:headEnd type="none" w="sm" len="sm"/>
            <a:tailEnd type="none" w="sm" len="sm"/>
          </a:ln>
        </p:spPr>
      </p:cxnSp>
      <p:cxnSp>
        <p:nvCxnSpPr>
          <p:cNvPr id="684" name="Google Shape;684;p17"/>
          <p:cNvCxnSpPr/>
          <p:nvPr/>
        </p:nvCxnSpPr>
        <p:spPr>
          <a:xfrm>
            <a:off x="4281963" y="1784575"/>
            <a:ext cx="585000" cy="0"/>
          </a:xfrm>
          <a:prstGeom prst="straightConnector1">
            <a:avLst/>
          </a:prstGeom>
          <a:noFill/>
          <a:ln w="9525" cap="flat" cmpd="sng">
            <a:solidFill>
              <a:schemeClr val="dk1"/>
            </a:solidFill>
            <a:prstDash val="solid"/>
            <a:round/>
            <a:headEnd type="none" w="sm" len="sm"/>
            <a:tailEnd type="none" w="sm" len="sm"/>
          </a:ln>
        </p:spPr>
      </p:cxnSp>
      <p:cxnSp>
        <p:nvCxnSpPr>
          <p:cNvPr id="685" name="Google Shape;685;p17"/>
          <p:cNvCxnSpPr/>
          <p:nvPr/>
        </p:nvCxnSpPr>
        <p:spPr>
          <a:xfrm>
            <a:off x="7024363" y="1784575"/>
            <a:ext cx="585000" cy="0"/>
          </a:xfrm>
          <a:prstGeom prst="straightConnector1">
            <a:avLst/>
          </a:prstGeom>
          <a:noFill/>
          <a:ln w="9525" cap="flat" cmpd="sng">
            <a:solidFill>
              <a:schemeClr val="dk1"/>
            </a:solidFill>
            <a:prstDash val="solid"/>
            <a:round/>
            <a:headEnd type="none" w="sm" len="sm"/>
            <a:tailEnd type="none" w="sm" len="sm"/>
          </a:ln>
        </p:spPr>
      </p:cxnSp>
      <p:cxnSp>
        <p:nvCxnSpPr>
          <p:cNvPr id="686" name="Google Shape;686;p17"/>
          <p:cNvCxnSpPr/>
          <p:nvPr/>
        </p:nvCxnSpPr>
        <p:spPr>
          <a:xfrm>
            <a:off x="1534638" y="3706776"/>
            <a:ext cx="585000" cy="0"/>
          </a:xfrm>
          <a:prstGeom prst="straightConnector1">
            <a:avLst/>
          </a:prstGeom>
          <a:noFill/>
          <a:ln w="9525" cap="flat" cmpd="sng">
            <a:solidFill>
              <a:schemeClr val="dk1"/>
            </a:solidFill>
            <a:prstDash val="solid"/>
            <a:round/>
            <a:headEnd type="none" w="sm" len="sm"/>
            <a:tailEnd type="none" w="sm" len="sm"/>
          </a:ln>
        </p:spPr>
      </p:cxnSp>
      <p:cxnSp>
        <p:nvCxnSpPr>
          <p:cNvPr id="687" name="Google Shape;687;p17"/>
          <p:cNvCxnSpPr/>
          <p:nvPr/>
        </p:nvCxnSpPr>
        <p:spPr>
          <a:xfrm>
            <a:off x="4281988" y="3706776"/>
            <a:ext cx="585000" cy="0"/>
          </a:xfrm>
          <a:prstGeom prst="straightConnector1">
            <a:avLst/>
          </a:prstGeom>
          <a:noFill/>
          <a:ln w="9525" cap="flat" cmpd="sng">
            <a:solidFill>
              <a:schemeClr val="dk1"/>
            </a:solidFill>
            <a:prstDash val="solid"/>
            <a:round/>
            <a:headEnd type="none" w="sm" len="sm"/>
            <a:tailEnd type="none" w="sm" len="sm"/>
          </a:ln>
        </p:spPr>
      </p:cxnSp>
      <p:cxnSp>
        <p:nvCxnSpPr>
          <p:cNvPr id="688" name="Google Shape;688;p17"/>
          <p:cNvCxnSpPr/>
          <p:nvPr/>
        </p:nvCxnSpPr>
        <p:spPr>
          <a:xfrm>
            <a:off x="7024388" y="3706776"/>
            <a:ext cx="585000" cy="0"/>
          </a:xfrm>
          <a:prstGeom prst="straightConnector1">
            <a:avLst/>
          </a:prstGeom>
          <a:noFill/>
          <a:ln w="9525" cap="flat" cmpd="sng">
            <a:solidFill>
              <a:schemeClr val="dk1"/>
            </a:solidFill>
            <a:prstDash val="solid"/>
            <a:round/>
            <a:headEnd type="none" w="sm" len="sm"/>
            <a:tailEnd type="none" w="sm" len="sm"/>
          </a:ln>
        </p:spPr>
      </p:cxnSp>
      <p:grpSp>
        <p:nvGrpSpPr>
          <p:cNvPr id="689" name="Google Shape;689;p17"/>
          <p:cNvGrpSpPr/>
          <p:nvPr/>
        </p:nvGrpSpPr>
        <p:grpSpPr>
          <a:xfrm>
            <a:off x="-854961" y="1888238"/>
            <a:ext cx="354311" cy="354104"/>
            <a:chOff x="-49764975" y="3183375"/>
            <a:chExt cx="299300" cy="299125"/>
          </a:xfrm>
        </p:grpSpPr>
        <p:sp>
          <p:nvSpPr>
            <p:cNvPr id="690" name="Google Shape;690;p1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1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1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1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 name="Google Shape;694;p1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1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1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1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1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9" name="Google Shape;699;p17"/>
          <p:cNvGrpSpPr/>
          <p:nvPr/>
        </p:nvGrpSpPr>
        <p:grpSpPr>
          <a:xfrm>
            <a:off x="4435860" y="3211466"/>
            <a:ext cx="354341" cy="357596"/>
            <a:chOff x="-45673275" y="3199325"/>
            <a:chExt cx="299325" cy="302075"/>
          </a:xfrm>
        </p:grpSpPr>
        <p:sp>
          <p:nvSpPr>
            <p:cNvPr id="700" name="Google Shape;700;p1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1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1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3" name="Google Shape;703;p17"/>
          <p:cNvGrpSpPr/>
          <p:nvPr/>
        </p:nvGrpSpPr>
        <p:grpSpPr>
          <a:xfrm>
            <a:off x="4392963" y="1329086"/>
            <a:ext cx="354341" cy="354341"/>
            <a:chOff x="-49027775" y="3183175"/>
            <a:chExt cx="299325" cy="299325"/>
          </a:xfrm>
        </p:grpSpPr>
        <p:sp>
          <p:nvSpPr>
            <p:cNvPr id="704" name="Google Shape;704;p1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1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1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1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8" name="Google Shape;708;p17"/>
          <p:cNvGrpSpPr/>
          <p:nvPr/>
        </p:nvGrpSpPr>
        <p:grpSpPr>
          <a:xfrm>
            <a:off x="7167981" y="3211589"/>
            <a:ext cx="357468" cy="356497"/>
            <a:chOff x="-31455100" y="3909350"/>
            <a:chExt cx="294600" cy="293800"/>
          </a:xfrm>
        </p:grpSpPr>
        <p:sp>
          <p:nvSpPr>
            <p:cNvPr id="709" name="Google Shape;709;p17"/>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17"/>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1" name="Google Shape;711;p17"/>
          <p:cNvGrpSpPr/>
          <p:nvPr/>
        </p:nvGrpSpPr>
        <p:grpSpPr>
          <a:xfrm>
            <a:off x="1647249" y="3221779"/>
            <a:ext cx="354586" cy="354586"/>
            <a:chOff x="-30735200" y="3192625"/>
            <a:chExt cx="292225" cy="292225"/>
          </a:xfrm>
        </p:grpSpPr>
        <p:sp>
          <p:nvSpPr>
            <p:cNvPr id="712" name="Google Shape;712;p17"/>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17"/>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17"/>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17"/>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17"/>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17"/>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17"/>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9" name="Google Shape;719;p17"/>
          <p:cNvGrpSpPr/>
          <p:nvPr/>
        </p:nvGrpSpPr>
        <p:grpSpPr>
          <a:xfrm>
            <a:off x="-979436" y="1245232"/>
            <a:ext cx="339253" cy="258369"/>
            <a:chOff x="3271200" y="3863875"/>
            <a:chExt cx="481825" cy="366950"/>
          </a:xfrm>
        </p:grpSpPr>
        <p:sp>
          <p:nvSpPr>
            <p:cNvPr id="720" name="Google Shape;720;p17"/>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721" name="Google Shape;721;p17"/>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722" name="Google Shape;722;p17"/>
          <p:cNvGrpSpPr/>
          <p:nvPr/>
        </p:nvGrpSpPr>
        <p:grpSpPr>
          <a:xfrm>
            <a:off x="9438484" y="1664335"/>
            <a:ext cx="354341" cy="353394"/>
            <a:chOff x="-46779100" y="3938500"/>
            <a:chExt cx="299325" cy="298525"/>
          </a:xfrm>
        </p:grpSpPr>
        <p:sp>
          <p:nvSpPr>
            <p:cNvPr id="723" name="Google Shape;723;p1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1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5" name="Google Shape;725;p17"/>
          <p:cNvGrpSpPr/>
          <p:nvPr/>
        </p:nvGrpSpPr>
        <p:grpSpPr>
          <a:xfrm>
            <a:off x="1734275" y="1325474"/>
            <a:ext cx="354586" cy="356254"/>
            <a:chOff x="-34405525" y="3558075"/>
            <a:chExt cx="292225" cy="293600"/>
          </a:xfrm>
        </p:grpSpPr>
        <p:sp>
          <p:nvSpPr>
            <p:cNvPr id="726" name="Google Shape;726;p17"/>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17"/>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17"/>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9" name="Google Shape;729;p17"/>
          <p:cNvGrpSpPr/>
          <p:nvPr/>
        </p:nvGrpSpPr>
        <p:grpSpPr>
          <a:xfrm>
            <a:off x="-987211" y="4974615"/>
            <a:ext cx="355526" cy="354586"/>
            <a:chOff x="-33646250" y="3586425"/>
            <a:chExt cx="293000" cy="292225"/>
          </a:xfrm>
        </p:grpSpPr>
        <p:sp>
          <p:nvSpPr>
            <p:cNvPr id="730" name="Google Shape;730;p17"/>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17"/>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2" name="Google Shape;732;p17"/>
          <p:cNvGrpSpPr/>
          <p:nvPr/>
        </p:nvGrpSpPr>
        <p:grpSpPr>
          <a:xfrm>
            <a:off x="7194715" y="1331465"/>
            <a:ext cx="304000" cy="356205"/>
            <a:chOff x="-49375900" y="3550975"/>
            <a:chExt cx="256800" cy="300900"/>
          </a:xfrm>
        </p:grpSpPr>
        <p:sp>
          <p:nvSpPr>
            <p:cNvPr id="733" name="Google Shape;733;p1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1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1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1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1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1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1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1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1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1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1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Shape 747"/>
        <p:cNvGrpSpPr/>
        <p:nvPr/>
      </p:nvGrpSpPr>
      <p:grpSpPr>
        <a:xfrm>
          <a:off x="0" y="0"/>
          <a:ext cx="0" cy="0"/>
          <a:chOff x="0" y="0"/>
          <a:chExt cx="0" cy="0"/>
        </a:xfrm>
      </p:grpSpPr>
      <p:sp>
        <p:nvSpPr>
          <p:cNvPr id="748" name="Google Shape;748;p18"/>
          <p:cNvSpPr txBox="1">
            <a:spLocks noGrp="1"/>
          </p:cNvSpPr>
          <p:nvPr>
            <p:ph type="title"/>
          </p:nvPr>
        </p:nvSpPr>
        <p:spPr>
          <a:xfrm>
            <a:off x="701744" y="-143198"/>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Requerimientos</a:t>
            </a:r>
            <a:endParaRPr/>
          </a:p>
        </p:txBody>
      </p:sp>
      <p:graphicFrame>
        <p:nvGraphicFramePr>
          <p:cNvPr id="749" name="Google Shape;749;p18"/>
          <p:cNvGraphicFramePr/>
          <p:nvPr/>
        </p:nvGraphicFramePr>
        <p:xfrm>
          <a:off x="971600" y="483518"/>
          <a:ext cx="3103028" cy="3096730"/>
        </p:xfrm>
        <a:graphic>
          <a:graphicData uri="http://schemas.openxmlformats.org/drawingml/2006/table">
            <a:tbl>
              <a:tblPr>
                <a:noFill/>
                <a:tableStyleId>{0DB957FC-F717-4FF5-9AF8-A4DFF802381B}</a:tableStyleId>
              </a:tblPr>
              <a:tblGrid>
                <a:gridCol w="2283425"/>
                <a:gridCol w="2283425"/>
              </a:tblGrid>
              <a:tr h="966275">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latin typeface="Roboto"/>
                          <a:ea typeface="Roboto"/>
                          <a:cs typeface="Roboto"/>
                          <a:sym typeface="Roboto"/>
                        </a:rPr>
                        <a:t>Tipo de usuario</a:t>
                      </a:r>
                      <a:endParaRPr sz="2200" u="none" strike="noStrike" cap="none">
                        <a:latin typeface="Roboto"/>
                        <a:ea typeface="Roboto"/>
                        <a:cs typeface="Roboto"/>
                        <a:sym typeface="Roboto"/>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latin typeface="Roboto"/>
                          <a:ea typeface="Roboto"/>
                          <a:cs typeface="Roboto"/>
                          <a:sym typeface="Roboto"/>
                        </a:rPr>
                        <a:t>FUNCIONAL</a:t>
                      </a:r>
                      <a:endParaRPr sz="2200" u="none" strike="noStrike" cap="none">
                        <a:latin typeface="Roboto"/>
                        <a:ea typeface="Roboto"/>
                        <a:cs typeface="Roboto"/>
                        <a:sym typeface="Roboto"/>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r>
              <a:tr h="849450">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dk1"/>
                          </a:solidFill>
                          <a:latin typeface="Work Sans"/>
                          <a:ea typeface="Work Sans"/>
                          <a:cs typeface="Work Sans"/>
                          <a:sym typeface="Work Sans"/>
                        </a:rPr>
                        <a:t>PROFESOR</a:t>
                      </a:r>
                      <a:endParaRPr sz="14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Creación de  Tutorías</a:t>
                      </a:r>
                      <a:endParaRPr/>
                    </a:p>
                    <a:p>
                      <a:pPr marL="0" marR="0" lvl="0" indent="0" algn="l" rtl="0">
                        <a:lnSpc>
                          <a:spcPct val="100000"/>
                        </a:lnSpc>
                        <a:spcBef>
                          <a:spcPts val="0"/>
                        </a:spcBef>
                        <a:spcAft>
                          <a:spcPts val="0"/>
                        </a:spcAft>
                        <a:buClr>
                          <a:schemeClr val="dk2"/>
                        </a:buClr>
                        <a:buSzPts val="1400"/>
                        <a:buFont typeface="Arial"/>
                        <a:buNone/>
                      </a:pPr>
                      <a:r>
                        <a:rPr lang="en" sz="1400" b="1" i="0" u="none" strike="noStrike" cap="none">
                          <a:solidFill>
                            <a:schemeClr val="dk1"/>
                          </a:solidFill>
                          <a:latin typeface="Arial"/>
                          <a:ea typeface="Arial"/>
                          <a:cs typeface="Arial"/>
                          <a:sym typeface="Arial"/>
                        </a:rPr>
                        <a:t>      </a:t>
                      </a:r>
                      <a:endParaRPr/>
                    </a:p>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Gestión de Tutorías   </a:t>
                      </a:r>
                      <a:endParaRPr sz="14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r>
              <a:tr h="2611375">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dk1"/>
                          </a:solidFill>
                          <a:latin typeface="Work Sans"/>
                          <a:ea typeface="Work Sans"/>
                          <a:cs typeface="Work Sans"/>
                          <a:sym typeface="Work Sans"/>
                        </a:rPr>
                        <a:t>ESTUDIANTE</a:t>
                      </a:r>
                      <a:endParaRPr sz="14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Registro de Estudiante</a:t>
                      </a:r>
                      <a:endParaRPr/>
                    </a:p>
                    <a:p>
                      <a:pPr marL="285750" marR="0" lvl="0" indent="-196850" algn="l" rtl="0">
                        <a:lnSpc>
                          <a:spcPct val="100000"/>
                        </a:lnSpc>
                        <a:spcBef>
                          <a:spcPts val="0"/>
                        </a:spcBef>
                        <a:spcAft>
                          <a:spcPts val="0"/>
                        </a:spcAft>
                        <a:buClr>
                          <a:schemeClr val="dk2"/>
                        </a:buClr>
                        <a:buSzPts val="1400"/>
                        <a:buFont typeface="Arial"/>
                        <a:buNone/>
                      </a:pPr>
                      <a:endParaRPr sz="1400" u="none" strike="noStrike" cap="none">
                        <a:solidFill>
                          <a:schemeClr val="dk1"/>
                        </a:solidFill>
                      </a:endParaRPr>
                    </a:p>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Búsqueda de Tutorías</a:t>
                      </a:r>
                      <a:endParaRPr/>
                    </a:p>
                    <a:p>
                      <a:pPr marL="285750" marR="0" lvl="0" indent="-196850" algn="l" rtl="0">
                        <a:lnSpc>
                          <a:spcPct val="100000"/>
                        </a:lnSpc>
                        <a:spcBef>
                          <a:spcPts val="0"/>
                        </a:spcBef>
                        <a:spcAft>
                          <a:spcPts val="0"/>
                        </a:spcAft>
                        <a:buClr>
                          <a:schemeClr val="dk2"/>
                        </a:buClr>
                        <a:buSzPts val="1400"/>
                        <a:buFont typeface="Arial"/>
                        <a:buNone/>
                      </a:pPr>
                      <a:endParaRPr sz="1400" u="none" strike="noStrike" cap="none">
                        <a:solidFill>
                          <a:schemeClr val="dk1"/>
                        </a:solidFill>
                      </a:endParaRPr>
                    </a:p>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Participación en Tutorías</a:t>
                      </a:r>
                      <a:endParaRPr/>
                    </a:p>
                    <a:p>
                      <a:pPr marL="285750" marR="0" lvl="0" indent="-196850" algn="l" rtl="0">
                        <a:lnSpc>
                          <a:spcPct val="100000"/>
                        </a:lnSpc>
                        <a:spcBef>
                          <a:spcPts val="0"/>
                        </a:spcBef>
                        <a:spcAft>
                          <a:spcPts val="0"/>
                        </a:spcAft>
                        <a:buClr>
                          <a:schemeClr val="dk2"/>
                        </a:buClr>
                        <a:buSzPts val="1400"/>
                        <a:buFont typeface="Arial"/>
                        <a:buNone/>
                      </a:pPr>
                      <a:endParaRPr sz="1400" u="none" strike="noStrike" cap="none">
                        <a:solidFill>
                          <a:schemeClr val="dk1"/>
                        </a:solidFill>
                      </a:endParaRPr>
                    </a:p>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Solicitud de Tutorías</a:t>
                      </a:r>
                      <a:endParaRPr sz="1400" u="none" strike="noStrike" cap="none">
                        <a:solidFill>
                          <a:schemeClr val="dk1"/>
                        </a:solidFill>
                      </a:endParaRPr>
                    </a:p>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750" name="Google Shape;750;p18"/>
          <p:cNvSpPr txBox="1"/>
          <p:nvPr/>
        </p:nvSpPr>
        <p:spPr>
          <a:xfrm>
            <a:off x="2312257" y="3592223"/>
            <a:ext cx="4729015" cy="3177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aphicFrame>
        <p:nvGraphicFramePr>
          <p:cNvPr id="751" name="Google Shape;751;p18"/>
          <p:cNvGraphicFramePr/>
          <p:nvPr/>
        </p:nvGraphicFramePr>
        <p:xfrm>
          <a:off x="5538450" y="483518"/>
          <a:ext cx="3103028" cy="3096730"/>
        </p:xfrm>
        <a:graphic>
          <a:graphicData uri="http://schemas.openxmlformats.org/drawingml/2006/table">
            <a:tbl>
              <a:tblPr>
                <a:noFill/>
                <a:tableStyleId>{0DB957FC-F717-4FF5-9AF8-A4DFF802381B}</a:tableStyleId>
              </a:tblPr>
              <a:tblGrid>
                <a:gridCol w="2618150"/>
              </a:tblGrid>
              <a:tr h="929025">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latin typeface="Roboto"/>
                          <a:ea typeface="Roboto"/>
                          <a:cs typeface="Roboto"/>
                          <a:sym typeface="Roboto"/>
                        </a:rPr>
                        <a:t>NO FUNCIONAL</a:t>
                      </a:r>
                      <a:endParaRPr sz="2200" u="none" strike="noStrike" cap="none">
                        <a:latin typeface="Roboto"/>
                        <a:ea typeface="Roboto"/>
                        <a:cs typeface="Roboto"/>
                        <a:sym typeface="Roboto"/>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r>
              <a:tr h="3573175">
                <a:tc>
                  <a:txBody>
                    <a:bodyPr/>
                    <a:lstStyle/>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Responsivo</a:t>
                      </a:r>
                      <a:endParaRPr/>
                    </a:p>
                    <a:p>
                      <a:pPr marL="285750" marR="0" lvl="0" indent="-196850" algn="l" rtl="0">
                        <a:lnSpc>
                          <a:spcPct val="100000"/>
                        </a:lnSpc>
                        <a:spcBef>
                          <a:spcPts val="0"/>
                        </a:spcBef>
                        <a:spcAft>
                          <a:spcPts val="0"/>
                        </a:spcAft>
                        <a:buClr>
                          <a:schemeClr val="dk2"/>
                        </a:buClr>
                        <a:buSzPts val="1400"/>
                        <a:buFont typeface="Arial"/>
                        <a:buNone/>
                      </a:pPr>
                      <a:endParaRPr sz="1400" b="1" i="0" u="none" strike="noStrike" cap="none">
                        <a:solidFill>
                          <a:schemeClr val="dk1"/>
                        </a:solidFill>
                        <a:latin typeface="Arial"/>
                        <a:ea typeface="Arial"/>
                        <a:cs typeface="Arial"/>
                        <a:sym typeface="Arial"/>
                      </a:endParaRPr>
                    </a:p>
                    <a:p>
                      <a:pPr marL="285750" marR="0" lvl="0" indent="-196850" algn="l" rtl="0">
                        <a:lnSpc>
                          <a:spcPct val="100000"/>
                        </a:lnSpc>
                        <a:spcBef>
                          <a:spcPts val="0"/>
                        </a:spcBef>
                        <a:spcAft>
                          <a:spcPts val="0"/>
                        </a:spcAft>
                        <a:buClr>
                          <a:schemeClr val="dk2"/>
                        </a:buClr>
                        <a:buSzPts val="1400"/>
                        <a:buFont typeface="Arial"/>
                        <a:buNone/>
                      </a:pP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2"/>
                        </a:buClr>
                        <a:buSzPts val="1400"/>
                        <a:buFont typeface="Arial"/>
                        <a:buNone/>
                      </a:pPr>
                      <a:endParaRPr sz="1400" b="1" i="0" u="none" strike="noStrike" cap="none">
                        <a:solidFill>
                          <a:schemeClr val="dk1"/>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Disponibilidad</a:t>
                      </a:r>
                      <a:endParaRPr/>
                    </a:p>
                    <a:p>
                      <a:pPr marL="285750" marR="0" lvl="0" indent="-196850" algn="l" rtl="0">
                        <a:lnSpc>
                          <a:spcPct val="100000"/>
                        </a:lnSpc>
                        <a:spcBef>
                          <a:spcPts val="0"/>
                        </a:spcBef>
                        <a:spcAft>
                          <a:spcPts val="0"/>
                        </a:spcAft>
                        <a:buClr>
                          <a:schemeClr val="dk2"/>
                        </a:buClr>
                        <a:buSzPts val="1400"/>
                        <a:buFont typeface="Arial"/>
                        <a:buNone/>
                      </a:pPr>
                      <a:endParaRPr sz="1400" b="1" i="0" u="none" strike="noStrike" cap="none">
                        <a:solidFill>
                          <a:schemeClr val="dk1"/>
                        </a:solidFill>
                        <a:latin typeface="Arial"/>
                        <a:ea typeface="Arial"/>
                        <a:cs typeface="Arial"/>
                        <a:sym typeface="Arial"/>
                      </a:endParaRPr>
                    </a:p>
                    <a:p>
                      <a:pPr marL="285750" marR="0" lvl="0" indent="-196850" algn="l" rtl="0">
                        <a:lnSpc>
                          <a:spcPct val="100000"/>
                        </a:lnSpc>
                        <a:spcBef>
                          <a:spcPts val="0"/>
                        </a:spcBef>
                        <a:spcAft>
                          <a:spcPts val="0"/>
                        </a:spcAft>
                        <a:buClr>
                          <a:schemeClr val="dk2"/>
                        </a:buClr>
                        <a:buSzPts val="1400"/>
                        <a:buFont typeface="Arial"/>
                        <a:buNone/>
                      </a:pPr>
                      <a:endParaRPr sz="1400" b="1" i="0" u="none" strike="noStrike" cap="none">
                        <a:solidFill>
                          <a:schemeClr val="dk1"/>
                        </a:solidFill>
                        <a:latin typeface="Arial"/>
                        <a:ea typeface="Arial"/>
                        <a:cs typeface="Arial"/>
                        <a:sym typeface="Arial"/>
                      </a:endParaRPr>
                    </a:p>
                    <a:p>
                      <a:pPr marL="285750" marR="0" lvl="0" indent="-196850" algn="l" rtl="0">
                        <a:lnSpc>
                          <a:spcPct val="100000"/>
                        </a:lnSpc>
                        <a:spcBef>
                          <a:spcPts val="0"/>
                        </a:spcBef>
                        <a:spcAft>
                          <a:spcPts val="0"/>
                        </a:spcAft>
                        <a:buClr>
                          <a:schemeClr val="dk2"/>
                        </a:buClr>
                        <a:buSzPts val="1400"/>
                        <a:buFont typeface="Arial"/>
                        <a:buNone/>
                      </a:pPr>
                      <a:endParaRPr sz="1400" b="1" i="0" u="none" strike="noStrike" cap="none">
                        <a:solidFill>
                          <a:schemeClr val="dk1"/>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Usabilidad</a:t>
                      </a:r>
                      <a:endParaRPr/>
                    </a:p>
                    <a:p>
                      <a:pPr marL="285750" marR="0" lvl="0" indent="-196850" algn="l" rtl="0">
                        <a:lnSpc>
                          <a:spcPct val="100000"/>
                        </a:lnSpc>
                        <a:spcBef>
                          <a:spcPts val="0"/>
                        </a:spcBef>
                        <a:spcAft>
                          <a:spcPts val="0"/>
                        </a:spcAft>
                        <a:buClr>
                          <a:schemeClr val="dk2"/>
                        </a:buClr>
                        <a:buSzPts val="1400"/>
                        <a:buFont typeface="Arial"/>
                        <a:buNone/>
                      </a:pPr>
                      <a:endParaRPr sz="1400" b="1" i="0" u="none" strike="noStrike" cap="none">
                        <a:solidFill>
                          <a:schemeClr val="dk1"/>
                        </a:solidFill>
                        <a:latin typeface="Arial"/>
                        <a:ea typeface="Arial"/>
                        <a:cs typeface="Arial"/>
                        <a:sym typeface="Arial"/>
                      </a:endParaRPr>
                    </a:p>
                    <a:p>
                      <a:pPr marL="285750" marR="0" lvl="0" indent="-196850" algn="l" rtl="0">
                        <a:lnSpc>
                          <a:spcPct val="100000"/>
                        </a:lnSpc>
                        <a:spcBef>
                          <a:spcPts val="0"/>
                        </a:spcBef>
                        <a:spcAft>
                          <a:spcPts val="0"/>
                        </a:spcAft>
                        <a:buClr>
                          <a:schemeClr val="dk2"/>
                        </a:buClr>
                        <a:buSzPts val="1400"/>
                        <a:buFont typeface="Arial"/>
                        <a:buNone/>
                      </a:pPr>
                      <a:endParaRPr sz="1400" b="1" i="0" u="none" strike="noStrike" cap="none">
                        <a:solidFill>
                          <a:schemeClr val="dk1"/>
                        </a:solidFill>
                        <a:latin typeface="Arial"/>
                        <a:ea typeface="Arial"/>
                        <a:cs typeface="Arial"/>
                        <a:sym typeface="Arial"/>
                      </a:endParaRPr>
                    </a:p>
                    <a:p>
                      <a:pPr marL="285750" marR="0" lvl="0" indent="-196850" algn="l" rtl="0">
                        <a:lnSpc>
                          <a:spcPct val="100000"/>
                        </a:lnSpc>
                        <a:spcBef>
                          <a:spcPts val="0"/>
                        </a:spcBef>
                        <a:spcAft>
                          <a:spcPts val="0"/>
                        </a:spcAft>
                        <a:buClr>
                          <a:schemeClr val="dk2"/>
                        </a:buClr>
                        <a:buSzPts val="1400"/>
                        <a:buFont typeface="Arial"/>
                        <a:buNone/>
                      </a:pPr>
                      <a:endParaRPr sz="1400" b="1" i="0" u="none" strike="noStrike" cap="none">
                        <a:solidFill>
                          <a:schemeClr val="dk1"/>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400"/>
                        <a:buFont typeface="Arial"/>
                        <a:buChar char="•"/>
                      </a:pPr>
                      <a:r>
                        <a:rPr lang="en" sz="1400" b="1" i="0" u="none" strike="noStrike" cap="none">
                          <a:solidFill>
                            <a:schemeClr val="dk1"/>
                          </a:solidFill>
                          <a:latin typeface="Arial"/>
                          <a:ea typeface="Arial"/>
                          <a:cs typeface="Arial"/>
                          <a:sym typeface="Arial"/>
                        </a:rPr>
                        <a:t>Compatibilidad</a:t>
                      </a:r>
                      <a:endParaRPr sz="1400" b="1"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19"/>
          <p:cNvSpPr txBox="1">
            <a:spLocks noGrp="1"/>
          </p:cNvSpPr>
          <p:nvPr>
            <p:ph type="subTitle" idx="1"/>
          </p:nvPr>
        </p:nvSpPr>
        <p:spPr>
          <a:xfrm flipH="1">
            <a:off x="3779912" y="612409"/>
            <a:ext cx="4003476" cy="519479"/>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500"/>
              <a:buNone/>
            </a:pPr>
            <a:r>
              <a:rPr lang="en" sz="3600"/>
              <a:t>ÁMBITO DE </a:t>
            </a:r>
            <a:r>
              <a:rPr lang="en" sz="4000">
                <a:solidFill>
                  <a:schemeClr val="dk2"/>
                </a:solidFill>
                <a:latin typeface="Roboto"/>
                <a:ea typeface="Roboto"/>
                <a:cs typeface="Roboto"/>
                <a:sym typeface="Roboto"/>
              </a:rPr>
              <a:t>SISTEMA</a:t>
            </a:r>
            <a:endParaRPr sz="4000">
              <a:solidFill>
                <a:schemeClr val="dk2"/>
              </a:solidFill>
              <a:latin typeface="Roboto"/>
              <a:ea typeface="Roboto"/>
              <a:cs typeface="Roboto"/>
              <a:sym typeface="Roboto"/>
            </a:endParaRPr>
          </a:p>
        </p:txBody>
      </p:sp>
      <p:cxnSp>
        <p:nvCxnSpPr>
          <p:cNvPr id="757" name="Google Shape;757;p19"/>
          <p:cNvCxnSpPr/>
          <p:nvPr/>
        </p:nvCxnSpPr>
        <p:spPr>
          <a:xfrm rot="10800000">
            <a:off x="3923928" y="1419622"/>
            <a:ext cx="2282738" cy="0"/>
          </a:xfrm>
          <a:prstGeom prst="straightConnector1">
            <a:avLst/>
          </a:prstGeom>
          <a:noFill/>
          <a:ln w="9525" cap="flat" cmpd="sng">
            <a:solidFill>
              <a:schemeClr val="dk1"/>
            </a:solidFill>
            <a:prstDash val="solid"/>
            <a:round/>
            <a:headEnd type="none" w="sm" len="sm"/>
            <a:tailEnd type="none" w="sm" len="sm"/>
          </a:ln>
        </p:spPr>
      </p:cxnSp>
      <p:sp>
        <p:nvSpPr>
          <p:cNvPr id="758" name="Google Shape;758;p19"/>
          <p:cNvSpPr txBox="1"/>
          <p:nvPr/>
        </p:nvSpPr>
        <p:spPr>
          <a:xfrm>
            <a:off x="3779912" y="1797660"/>
            <a:ext cx="4464496" cy="2862322"/>
          </a:xfrm>
          <a:prstGeom prst="rect">
            <a:avLst/>
          </a:prstGeom>
          <a:noFill/>
          <a:ln>
            <a:noFill/>
          </a:ln>
        </p:spPr>
        <p:txBody>
          <a:bodyPr spcFirstLastPara="1" wrap="square" lIns="91425" tIns="45700" rIns="91425" bIns="45700" anchor="t" anchorCtr="0">
            <a:spAutoFit/>
          </a:bodyPr>
          <a:lstStyle/>
          <a:p>
            <a:pPr marL="0" marR="0" lvl="0" indent="-127000" algn="l" rtl="0">
              <a:lnSpc>
                <a:spcPct val="100000"/>
              </a:lnSpc>
              <a:spcBef>
                <a:spcPts val="0"/>
              </a:spcBef>
              <a:spcAft>
                <a:spcPts val="0"/>
              </a:spcAft>
              <a:buClr>
                <a:schemeClr val="dk2"/>
              </a:buClr>
              <a:buSzPts val="2000"/>
              <a:buFont typeface="Arial"/>
              <a:buChar char="•"/>
            </a:pPr>
            <a:r>
              <a:rPr lang="en" sz="2000" b="1" i="0" u="none" strike="noStrike" cap="none">
                <a:solidFill>
                  <a:schemeClr val="accent6"/>
                </a:solidFill>
                <a:latin typeface="Arial"/>
                <a:ea typeface="Arial"/>
                <a:cs typeface="Arial"/>
                <a:sym typeface="Arial"/>
              </a:rPr>
              <a:t>Registro de Estudiantes</a:t>
            </a:r>
            <a:endParaRPr/>
          </a:p>
          <a:p>
            <a:pPr marL="0" marR="0" lvl="0" indent="0" algn="l" rtl="0">
              <a:lnSpc>
                <a:spcPct val="100000"/>
              </a:lnSpc>
              <a:spcBef>
                <a:spcPts val="0"/>
              </a:spcBef>
              <a:spcAft>
                <a:spcPts val="0"/>
              </a:spcAft>
              <a:buClr>
                <a:schemeClr val="dk2"/>
              </a:buClr>
              <a:buSzPts val="2000"/>
              <a:buFont typeface="Arial"/>
              <a:buNone/>
            </a:pPr>
            <a:endParaRPr sz="2000" b="0" i="0" u="none" strike="noStrike" cap="none">
              <a:solidFill>
                <a:schemeClr val="accent6"/>
              </a:solidFill>
              <a:latin typeface="Arial"/>
              <a:ea typeface="Arial"/>
              <a:cs typeface="Arial"/>
              <a:sym typeface="Arial"/>
            </a:endParaRPr>
          </a:p>
          <a:p>
            <a:pPr marL="0" marR="0" lvl="0" indent="-127000" algn="l" rtl="0">
              <a:lnSpc>
                <a:spcPct val="100000"/>
              </a:lnSpc>
              <a:spcBef>
                <a:spcPts val="0"/>
              </a:spcBef>
              <a:spcAft>
                <a:spcPts val="0"/>
              </a:spcAft>
              <a:buClr>
                <a:schemeClr val="dk2"/>
              </a:buClr>
              <a:buSzPts val="2000"/>
              <a:buFont typeface="Arial"/>
              <a:buChar char="•"/>
            </a:pPr>
            <a:r>
              <a:rPr lang="en" sz="2000" b="1" i="0" u="none" strike="noStrike" cap="none">
                <a:solidFill>
                  <a:schemeClr val="accent6"/>
                </a:solidFill>
                <a:latin typeface="Arial"/>
                <a:ea typeface="Arial"/>
                <a:cs typeface="Arial"/>
                <a:sym typeface="Arial"/>
              </a:rPr>
              <a:t>Búsqueda y Participación en Tutorías</a:t>
            </a:r>
            <a:endParaRPr/>
          </a:p>
          <a:p>
            <a:pPr marL="0" marR="0" lvl="0" indent="0" algn="l" rtl="0">
              <a:lnSpc>
                <a:spcPct val="100000"/>
              </a:lnSpc>
              <a:spcBef>
                <a:spcPts val="0"/>
              </a:spcBef>
              <a:spcAft>
                <a:spcPts val="0"/>
              </a:spcAft>
              <a:buClr>
                <a:schemeClr val="dk2"/>
              </a:buClr>
              <a:buSzPts val="2000"/>
              <a:buFont typeface="Arial"/>
              <a:buNone/>
            </a:pPr>
            <a:endParaRPr sz="2000" b="0" i="0" u="none" strike="noStrike" cap="none">
              <a:solidFill>
                <a:schemeClr val="accent6"/>
              </a:solidFill>
              <a:latin typeface="Arial"/>
              <a:ea typeface="Arial"/>
              <a:cs typeface="Arial"/>
              <a:sym typeface="Arial"/>
            </a:endParaRPr>
          </a:p>
          <a:p>
            <a:pPr marL="0" marR="0" lvl="0" indent="-127000" algn="l" rtl="0">
              <a:lnSpc>
                <a:spcPct val="100000"/>
              </a:lnSpc>
              <a:spcBef>
                <a:spcPts val="0"/>
              </a:spcBef>
              <a:spcAft>
                <a:spcPts val="0"/>
              </a:spcAft>
              <a:buClr>
                <a:schemeClr val="dk2"/>
              </a:buClr>
              <a:buSzPts val="2000"/>
              <a:buFont typeface="Arial"/>
              <a:buChar char="•"/>
            </a:pPr>
            <a:r>
              <a:rPr lang="en" sz="2000" b="1" i="0" u="none" strike="noStrike" cap="none">
                <a:solidFill>
                  <a:schemeClr val="accent6"/>
                </a:solidFill>
                <a:latin typeface="Arial"/>
                <a:ea typeface="Arial"/>
                <a:cs typeface="Arial"/>
                <a:sym typeface="Arial"/>
              </a:rPr>
              <a:t>Solicitud de Tutorías</a:t>
            </a:r>
            <a:endParaRPr/>
          </a:p>
          <a:p>
            <a:pPr marL="0" marR="0" lvl="0" indent="0" algn="l" rtl="0">
              <a:lnSpc>
                <a:spcPct val="100000"/>
              </a:lnSpc>
              <a:spcBef>
                <a:spcPts val="0"/>
              </a:spcBef>
              <a:spcAft>
                <a:spcPts val="0"/>
              </a:spcAft>
              <a:buClr>
                <a:schemeClr val="dk2"/>
              </a:buClr>
              <a:buSzPts val="2000"/>
              <a:buFont typeface="Arial"/>
              <a:buNone/>
            </a:pPr>
            <a:endParaRPr sz="2000" b="0" i="0" u="none" strike="noStrike" cap="none">
              <a:solidFill>
                <a:schemeClr val="accent6"/>
              </a:solidFill>
              <a:latin typeface="Arial"/>
              <a:ea typeface="Arial"/>
              <a:cs typeface="Arial"/>
              <a:sym typeface="Arial"/>
            </a:endParaRPr>
          </a:p>
          <a:p>
            <a:pPr marL="0" marR="0" lvl="0" indent="-127000" algn="l" rtl="0">
              <a:lnSpc>
                <a:spcPct val="100000"/>
              </a:lnSpc>
              <a:spcBef>
                <a:spcPts val="0"/>
              </a:spcBef>
              <a:spcAft>
                <a:spcPts val="0"/>
              </a:spcAft>
              <a:buClr>
                <a:schemeClr val="dk2"/>
              </a:buClr>
              <a:buSzPts val="2000"/>
              <a:buFont typeface="Arial"/>
              <a:buChar char="•"/>
            </a:pPr>
            <a:r>
              <a:rPr lang="en" sz="2000" b="1" i="0" u="none" strike="noStrike" cap="none">
                <a:solidFill>
                  <a:schemeClr val="accent6"/>
                </a:solidFill>
                <a:latin typeface="Arial"/>
                <a:ea typeface="Arial"/>
                <a:cs typeface="Arial"/>
                <a:sym typeface="Arial"/>
              </a:rPr>
              <a:t>Creación de Tutorías por Profesores</a:t>
            </a:r>
            <a:endParaRPr sz="2000" b="0" i="0" u="none" strike="noStrike" cap="none">
              <a:solidFill>
                <a:schemeClr val="accent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253"/>
        <p:cNvGrpSpPr/>
        <p:nvPr/>
      </p:nvGrpSpPr>
      <p:grpSpPr>
        <a:xfrm>
          <a:off x="0" y="0"/>
          <a:ext cx="0" cy="0"/>
          <a:chOff x="0" y="0"/>
          <a:chExt cx="0" cy="0"/>
        </a:xfrm>
      </p:grpSpPr>
      <p:sp>
        <p:nvSpPr>
          <p:cNvPr id="254" name="Google Shape;254;p2"/>
          <p:cNvSpPr txBox="1">
            <a:spLocks noGrp="1"/>
          </p:cNvSpPr>
          <p:nvPr>
            <p:ph type="title"/>
          </p:nvPr>
        </p:nvSpPr>
        <p:spPr>
          <a:xfrm flipH="1">
            <a:off x="1547664" y="1974883"/>
            <a:ext cx="4017300" cy="6894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SzPts val="3600"/>
              <a:buNone/>
            </a:pPr>
            <a:r>
              <a:rPr lang="en"/>
              <a:t>Nosotros</a:t>
            </a:r>
            <a:endParaRPr/>
          </a:p>
        </p:txBody>
      </p:sp>
      <p:sp>
        <p:nvSpPr>
          <p:cNvPr id="255" name="Google Shape;255;p2"/>
          <p:cNvSpPr txBox="1">
            <a:spLocks noGrp="1"/>
          </p:cNvSpPr>
          <p:nvPr>
            <p:ph type="title" idx="2"/>
          </p:nvPr>
        </p:nvSpPr>
        <p:spPr>
          <a:xfrm flipH="1">
            <a:off x="539552" y="483518"/>
            <a:ext cx="1708200" cy="1158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t>01</a:t>
            </a:r>
            <a:endParaRPr/>
          </a:p>
        </p:txBody>
      </p:sp>
      <p:sp>
        <p:nvSpPr>
          <p:cNvPr id="256" name="Google Shape;256;p2"/>
          <p:cNvSpPr/>
          <p:nvPr/>
        </p:nvSpPr>
        <p:spPr>
          <a:xfrm>
            <a:off x="1331640" y="2094983"/>
            <a:ext cx="1504539" cy="449200"/>
          </a:xfrm>
          <a:prstGeom prst="rect">
            <a:avLst/>
          </a:prstGeom>
        </p:spPr>
        <p:txBody>
          <a:bodyPr>
            <a:prstTxWarp prst="textPlain">
              <a:avLst/>
            </a:prstTxWarp>
          </a:bodyPr>
          <a:lstStyle/>
          <a:p>
            <a:pPr lvl="0" algn="ctr"/>
            <a:r>
              <a:rPr b="0" i="0">
                <a:ln>
                  <a:noFill/>
                </a:ln>
                <a:gradFill>
                  <a:gsLst>
                    <a:gs pos="0">
                      <a:schemeClr val="dk2"/>
                    </a:gs>
                    <a:gs pos="50000">
                      <a:schemeClr val="lt2"/>
                    </a:gs>
                    <a:gs pos="75000">
                      <a:schemeClr val="accent1"/>
                    </a:gs>
                    <a:gs pos="100000">
                      <a:schemeClr val="accent3"/>
                    </a:gs>
                  </a:gsLst>
                  <a:lin ang="2700006" scaled="0"/>
                </a:gradFill>
                <a:latin typeface="Roboto"/>
              </a:rPr>
              <a:t>Sobre</a:t>
            </a:r>
          </a:p>
        </p:txBody>
      </p:sp>
      <p:cxnSp>
        <p:nvCxnSpPr>
          <p:cNvPr id="257" name="Google Shape;257;p2"/>
          <p:cNvCxnSpPr/>
          <p:nvPr/>
        </p:nvCxnSpPr>
        <p:spPr>
          <a:xfrm>
            <a:off x="866560" y="1642418"/>
            <a:ext cx="1203270" cy="0"/>
          </a:xfrm>
          <a:prstGeom prst="straightConnector1">
            <a:avLst/>
          </a:prstGeom>
          <a:noFill/>
          <a:ln w="25400" cap="flat" cmpd="sng">
            <a:solidFill>
              <a:schemeClr val="dk1"/>
            </a:solidFill>
            <a:prstDash val="solid"/>
            <a:round/>
            <a:headEnd type="none" w="sm" len="sm"/>
            <a:tailEnd type="none" w="sm" len="sm"/>
          </a:ln>
        </p:spPr>
      </p:cxnSp>
      <p:sp>
        <p:nvSpPr>
          <p:cNvPr id="258" name="Google Shape;258;p2"/>
          <p:cNvSpPr txBox="1"/>
          <p:nvPr/>
        </p:nvSpPr>
        <p:spPr>
          <a:xfrm>
            <a:off x="1116552" y="2454676"/>
            <a:ext cx="5039624" cy="2505300"/>
          </a:xfrm>
          <a:prstGeom prst="rect">
            <a:avLst/>
          </a:prstGeom>
          <a:noFill/>
          <a:ln>
            <a:noFill/>
          </a:ln>
        </p:spPr>
        <p:txBody>
          <a:bodyPr spcFirstLastPara="1" wrap="square" lIns="91425" tIns="91425" rIns="91425" bIns="91425" anchor="t" anchorCtr="0">
            <a:noAutofit/>
          </a:bodyPr>
          <a:lstStyle/>
          <a:p>
            <a:pPr marL="139700" marR="0" lvl="0" indent="0" algn="l" rtl="0">
              <a:lnSpc>
                <a:spcPct val="100000"/>
              </a:lnSpc>
              <a:spcBef>
                <a:spcPts val="0"/>
              </a:spcBef>
              <a:spcAft>
                <a:spcPts val="0"/>
              </a:spcAft>
              <a:buClr>
                <a:schemeClr val="dk1"/>
              </a:buClr>
              <a:buSzPts val="1400"/>
              <a:buFont typeface="Work Sans"/>
              <a:buNone/>
            </a:pPr>
            <a:endParaRPr sz="1200" b="0" i="0" u="none" strike="noStrike" cap="none">
              <a:solidFill>
                <a:schemeClr val="dk1"/>
              </a:solidFill>
              <a:latin typeface="Work Sans"/>
              <a:ea typeface="Work Sans"/>
              <a:cs typeface="Work Sans"/>
              <a:sym typeface="Work Sans"/>
            </a:endParaRPr>
          </a:p>
          <a:p>
            <a:pPr marL="457200" marR="0" lvl="0" indent="-317500" algn="l" rtl="0">
              <a:lnSpc>
                <a:spcPct val="100000"/>
              </a:lnSpc>
              <a:spcBef>
                <a:spcPts val="0"/>
              </a:spcBef>
              <a:spcAft>
                <a:spcPts val="0"/>
              </a:spcAft>
              <a:buClr>
                <a:schemeClr val="dk2"/>
              </a:buClr>
              <a:buSzPts val="1400"/>
              <a:buFont typeface="Work Sans"/>
              <a:buChar char="●"/>
            </a:pPr>
            <a:r>
              <a:rPr lang="en" sz="1200" b="0" i="0" u="none" strike="noStrike" cap="none">
                <a:solidFill>
                  <a:schemeClr val="dk1"/>
                </a:solidFill>
                <a:latin typeface="Work Sans"/>
                <a:ea typeface="Work Sans"/>
                <a:cs typeface="Work Sans"/>
                <a:sym typeface="Work Sans"/>
              </a:rPr>
              <a:t>¿Quiénes somos?</a:t>
            </a:r>
            <a:endParaRPr/>
          </a:p>
          <a:p>
            <a:pPr marL="457200" marR="0" lvl="0" indent="-317500" algn="l" rtl="0">
              <a:lnSpc>
                <a:spcPct val="100000"/>
              </a:lnSpc>
              <a:spcBef>
                <a:spcPts val="0"/>
              </a:spcBef>
              <a:spcAft>
                <a:spcPts val="0"/>
              </a:spcAft>
              <a:buClr>
                <a:schemeClr val="dk2"/>
              </a:buClr>
              <a:buSzPts val="1400"/>
              <a:buFont typeface="Work Sans"/>
              <a:buChar char="●"/>
            </a:pPr>
            <a:r>
              <a:rPr lang="en" sz="1200" b="0" i="0" u="none" strike="noStrike" cap="none">
                <a:solidFill>
                  <a:schemeClr val="dk1"/>
                </a:solidFill>
                <a:latin typeface="Work Sans"/>
                <a:ea typeface="Work Sans"/>
                <a:cs typeface="Work Sans"/>
                <a:sym typeface="Work Sans"/>
              </a:rPr>
              <a:t>Integrantes</a:t>
            </a:r>
            <a:endParaRPr/>
          </a:p>
          <a:p>
            <a:pPr marL="457200" marR="0" lvl="0" indent="-317500" algn="l" rtl="0">
              <a:lnSpc>
                <a:spcPct val="100000"/>
              </a:lnSpc>
              <a:spcBef>
                <a:spcPts val="0"/>
              </a:spcBef>
              <a:spcAft>
                <a:spcPts val="0"/>
              </a:spcAft>
              <a:buClr>
                <a:schemeClr val="dk2"/>
              </a:buClr>
              <a:buSzPts val="1400"/>
              <a:buFont typeface="Work Sans"/>
              <a:buChar char="●"/>
            </a:pPr>
            <a:r>
              <a:rPr lang="en" sz="1200" b="0" i="0" u="none" strike="noStrike" cap="none">
                <a:solidFill>
                  <a:schemeClr val="dk1"/>
                </a:solidFill>
                <a:latin typeface="Work Sans"/>
                <a:ea typeface="Work Sans"/>
                <a:cs typeface="Work Sans"/>
                <a:sym typeface="Work Sans"/>
              </a:rPr>
              <a:t>¿Qué nos destaca?</a:t>
            </a:r>
            <a:endParaRPr/>
          </a:p>
          <a:p>
            <a:pPr marL="457200" marR="0" lvl="0" indent="-317500" algn="l" rtl="0">
              <a:lnSpc>
                <a:spcPct val="100000"/>
              </a:lnSpc>
              <a:spcBef>
                <a:spcPts val="0"/>
              </a:spcBef>
              <a:spcAft>
                <a:spcPts val="0"/>
              </a:spcAft>
              <a:buClr>
                <a:schemeClr val="dk2"/>
              </a:buClr>
              <a:buSzPts val="1400"/>
              <a:buFont typeface="Work Sans"/>
              <a:buChar char="●"/>
            </a:pPr>
            <a:r>
              <a:rPr lang="en" sz="1200" b="0" i="0" u="none" strike="noStrike" cap="none">
                <a:solidFill>
                  <a:schemeClr val="dk1"/>
                </a:solidFill>
                <a:latin typeface="Work Sans"/>
                <a:ea typeface="Work Sans"/>
                <a:cs typeface="Work Sans"/>
                <a:sym typeface="Work Sans"/>
              </a:rPr>
              <a:t>Donde encontrarnos</a:t>
            </a:r>
            <a:endParaRPr/>
          </a:p>
        </p:txBody>
      </p:sp>
      <p:pic>
        <p:nvPicPr>
          <p:cNvPr id="259" name="Google Shape;259;p2"/>
          <p:cNvPicPr preferRelativeResize="0"/>
          <p:nvPr/>
        </p:nvPicPr>
        <p:blipFill rotWithShape="1">
          <a:blip r:embed="rId3">
            <a:alphaModFix/>
          </a:blip>
          <a:srcRect b="22038"/>
          <a:stretch/>
        </p:blipFill>
        <p:spPr>
          <a:xfrm rot="-5400000">
            <a:off x="1511660" y="807554"/>
            <a:ext cx="288032" cy="7128792"/>
          </a:xfrm>
          <a:prstGeom prst="rect">
            <a:avLst/>
          </a:prstGeom>
          <a:noFill/>
          <a:ln>
            <a:noFill/>
          </a:ln>
        </p:spPr>
      </p:pic>
      <p:pic>
        <p:nvPicPr>
          <p:cNvPr id="260" name="Google Shape;260;p2"/>
          <p:cNvPicPr preferRelativeResize="0"/>
          <p:nvPr/>
        </p:nvPicPr>
        <p:blipFill rotWithShape="1">
          <a:blip r:embed="rId4">
            <a:alphaModFix/>
          </a:blip>
          <a:srcRect/>
          <a:stretch/>
        </p:blipFill>
        <p:spPr>
          <a:xfrm>
            <a:off x="5004048" y="3807848"/>
            <a:ext cx="1152128" cy="1152128"/>
          </a:xfrm>
          <a:prstGeom prst="rect">
            <a:avLst/>
          </a:prstGeom>
          <a:noFill/>
          <a:ln>
            <a:noFill/>
          </a:ln>
        </p:spPr>
      </p:pic>
      <p:cxnSp>
        <p:nvCxnSpPr>
          <p:cNvPr id="261" name="Google Shape;261;p2"/>
          <p:cNvCxnSpPr/>
          <p:nvPr/>
        </p:nvCxnSpPr>
        <p:spPr>
          <a:xfrm>
            <a:off x="2090696" y="1642418"/>
            <a:ext cx="130976" cy="0"/>
          </a:xfrm>
          <a:prstGeom prst="straightConnector1">
            <a:avLst/>
          </a:prstGeom>
          <a:noFill/>
          <a:ln w="25400" cap="flat" cmpd="sng">
            <a:solidFill>
              <a:schemeClr val="dk1"/>
            </a:solidFill>
            <a:prstDash val="solid"/>
            <a:round/>
            <a:headEnd type="none" w="sm" len="sm"/>
            <a:tailEnd type="none" w="sm" len="sm"/>
          </a:ln>
        </p:spPr>
      </p:cxnSp>
      <p:cxnSp>
        <p:nvCxnSpPr>
          <p:cNvPr id="262" name="Google Shape;262;p2"/>
          <p:cNvCxnSpPr/>
          <p:nvPr/>
        </p:nvCxnSpPr>
        <p:spPr>
          <a:xfrm>
            <a:off x="2247752" y="1642418"/>
            <a:ext cx="58968" cy="0"/>
          </a:xfrm>
          <a:prstGeom prst="straightConnector1">
            <a:avLst/>
          </a:prstGeom>
          <a:noFill/>
          <a:ln w="25400" cap="flat" cmpd="sng">
            <a:solidFill>
              <a:schemeClr val="dk1"/>
            </a:solidFill>
            <a:prstDash val="solid"/>
            <a:round/>
            <a:headEnd type="none" w="sm" len="sm"/>
            <a:tailEnd type="none" w="sm" len="sm"/>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762"/>
        <p:cNvGrpSpPr/>
        <p:nvPr/>
      </p:nvGrpSpPr>
      <p:grpSpPr>
        <a:xfrm>
          <a:off x="0" y="0"/>
          <a:ext cx="0" cy="0"/>
          <a:chOff x="0" y="0"/>
          <a:chExt cx="0" cy="0"/>
        </a:xfrm>
      </p:grpSpPr>
      <p:graphicFrame>
        <p:nvGraphicFramePr>
          <p:cNvPr id="763" name="Google Shape;763;p20"/>
          <p:cNvGraphicFramePr/>
          <p:nvPr/>
        </p:nvGraphicFramePr>
        <p:xfrm>
          <a:off x="1105133" y="1491630"/>
          <a:ext cx="3000000" cy="3000000"/>
        </p:xfrm>
        <a:graphic>
          <a:graphicData uri="http://schemas.openxmlformats.org/drawingml/2006/table">
            <a:tbl>
              <a:tblPr>
                <a:noFill/>
                <a:tableStyleId>{0DB957FC-F717-4FF5-9AF8-A4DFF802381B}</a:tableStyleId>
              </a:tblPr>
              <a:tblGrid>
                <a:gridCol w="1821175"/>
                <a:gridCol w="4742050"/>
              </a:tblGrid>
              <a:tr h="600650">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latin typeface="Roboto"/>
                          <a:ea typeface="Roboto"/>
                          <a:cs typeface="Roboto"/>
                          <a:sym typeface="Roboto"/>
                        </a:rPr>
                        <a:t>FUNCIONES</a:t>
                      </a:r>
                      <a:endParaRPr sz="2200" u="none" strike="noStrike" cap="none">
                        <a:latin typeface="Roboto"/>
                        <a:ea typeface="Roboto"/>
                        <a:cs typeface="Roboto"/>
                        <a:sym typeface="Roboto"/>
                      </a:endParaRPr>
                    </a:p>
                  </a:txBody>
                  <a:tcPr marL="91425" marR="91425" marT="91425" marB="91425" anchor="b">
                    <a:lnL w="9525" cap="flat" cmpd="sng">
                      <a:solidFill>
                        <a:schemeClr val="dk2"/>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r>
              <a:tr h="551475">
                <a:tc>
                  <a:txBody>
                    <a:bodyPr/>
                    <a:lstStyle/>
                    <a:p>
                      <a:pPr marL="0" marR="0" lvl="0" indent="0" algn="ctr" rtl="0">
                        <a:lnSpc>
                          <a:spcPct val="100000"/>
                        </a:lnSpc>
                        <a:spcBef>
                          <a:spcPts val="0"/>
                        </a:spcBef>
                        <a:spcAft>
                          <a:spcPts val="0"/>
                        </a:spcAft>
                        <a:buClr>
                          <a:srgbClr val="000000"/>
                        </a:buClr>
                        <a:buSzPts val="2000"/>
                        <a:buFont typeface="Arial"/>
                        <a:buNone/>
                      </a:pPr>
                      <a:r>
                        <a:rPr lang="en" sz="2000" b="0" i="0" u="none" strike="noStrike" cap="none">
                          <a:solidFill>
                            <a:srgbClr val="000000"/>
                          </a:solidFill>
                          <a:latin typeface="Roboto"/>
                          <a:ea typeface="Roboto"/>
                          <a:cs typeface="Roboto"/>
                          <a:sym typeface="Roboto"/>
                        </a:rPr>
                        <a:t>Administrador</a:t>
                      </a:r>
                      <a:endParaRPr sz="2000" b="0" i="0" u="none" strike="noStrike" cap="none">
                        <a:solidFill>
                          <a:srgbClr val="000000"/>
                        </a:solidFill>
                        <a:latin typeface="Roboto"/>
                        <a:ea typeface="Roboto"/>
                        <a:cs typeface="Roboto"/>
                        <a:sym typeface="Robot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285750" marR="0" lvl="0" indent="-285750" algn="l" rtl="0">
                        <a:lnSpc>
                          <a:spcPct val="100000"/>
                        </a:lnSpc>
                        <a:spcBef>
                          <a:spcPts val="0"/>
                        </a:spcBef>
                        <a:spcAft>
                          <a:spcPts val="0"/>
                        </a:spcAft>
                        <a:buClr>
                          <a:schemeClr val="dk2"/>
                        </a:buClr>
                        <a:buSzPts val="1600"/>
                        <a:buFont typeface="Arial"/>
                        <a:buChar char="•"/>
                      </a:pPr>
                      <a:r>
                        <a:rPr lang="en" sz="1600" b="1" i="0" u="none" strike="noStrike" cap="none">
                          <a:solidFill>
                            <a:schemeClr val="dk1"/>
                          </a:solidFill>
                          <a:latin typeface="Arial"/>
                          <a:ea typeface="Arial"/>
                          <a:cs typeface="Arial"/>
                          <a:sym typeface="Arial"/>
                        </a:rPr>
                        <a:t>Administrar usuarios.</a:t>
                      </a:r>
                      <a:endParaRPr sz="1600" b="1" i="0" u="none" strike="noStrike" cap="none">
                        <a:solidFill>
                          <a:schemeClr val="dk1"/>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600"/>
                        <a:buFont typeface="Arial"/>
                        <a:buChar char="•"/>
                      </a:pPr>
                      <a:r>
                        <a:rPr lang="en" sz="1600" b="1" i="0" u="none" strike="noStrike" cap="none">
                          <a:solidFill>
                            <a:schemeClr val="dk1"/>
                          </a:solidFill>
                          <a:latin typeface="Arial"/>
                          <a:ea typeface="Arial"/>
                          <a:cs typeface="Arial"/>
                          <a:sym typeface="Arial"/>
                        </a:rPr>
                        <a:t>Crear y eliminar tutorías.</a:t>
                      </a:r>
                      <a:endParaRPr sz="1600" b="1" i="0" u="none" strike="noStrike" cap="none">
                        <a:solidFill>
                          <a:schemeClr val="dk1"/>
                        </a:solidFill>
                        <a:latin typeface="Arial"/>
                        <a:ea typeface="Arial"/>
                        <a:cs typeface="Arial"/>
                        <a:sym typeface="Arial"/>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r>
              <a:tr h="636000">
                <a:tc>
                  <a:txBody>
                    <a:bodyPr/>
                    <a:lstStyle/>
                    <a:p>
                      <a:pPr marL="0" marR="0" lvl="0" indent="0" algn="ctr" rtl="0">
                        <a:lnSpc>
                          <a:spcPct val="100000"/>
                        </a:lnSpc>
                        <a:spcBef>
                          <a:spcPts val="0"/>
                        </a:spcBef>
                        <a:spcAft>
                          <a:spcPts val="0"/>
                        </a:spcAft>
                        <a:buClr>
                          <a:srgbClr val="000000"/>
                        </a:buClr>
                        <a:buSzPts val="2000"/>
                        <a:buFont typeface="Arial"/>
                        <a:buNone/>
                      </a:pPr>
                      <a:r>
                        <a:rPr lang="en" sz="2000" b="0" i="0" u="none" strike="noStrike" cap="none">
                          <a:solidFill>
                            <a:srgbClr val="000000"/>
                          </a:solidFill>
                          <a:latin typeface="Roboto"/>
                          <a:ea typeface="Roboto"/>
                          <a:cs typeface="Roboto"/>
                          <a:sym typeface="Roboto"/>
                        </a:rPr>
                        <a:t>Estudiante</a:t>
                      </a:r>
                      <a:endParaRPr sz="2000" b="0" i="0" u="none" strike="noStrike" cap="none">
                        <a:solidFill>
                          <a:srgbClr val="000000"/>
                        </a:solidFill>
                        <a:latin typeface="Roboto"/>
                        <a:ea typeface="Roboto"/>
                        <a:cs typeface="Roboto"/>
                        <a:sym typeface="Robot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285750" marR="0" lvl="0" indent="-285750" algn="l" rtl="0">
                        <a:lnSpc>
                          <a:spcPct val="100000"/>
                        </a:lnSpc>
                        <a:spcBef>
                          <a:spcPts val="0"/>
                        </a:spcBef>
                        <a:spcAft>
                          <a:spcPts val="0"/>
                        </a:spcAft>
                        <a:buClr>
                          <a:schemeClr val="dk2"/>
                        </a:buClr>
                        <a:buSzPts val="1600"/>
                        <a:buFont typeface="Arial"/>
                        <a:buChar char="•"/>
                      </a:pPr>
                      <a:r>
                        <a:rPr lang="en" sz="1600" b="1" i="0" u="none" strike="noStrike" cap="none">
                          <a:solidFill>
                            <a:schemeClr val="dk1"/>
                          </a:solidFill>
                          <a:latin typeface="Arial"/>
                          <a:ea typeface="Arial"/>
                          <a:cs typeface="Arial"/>
                          <a:sym typeface="Arial"/>
                        </a:rPr>
                        <a:t>Posibilidad de inscripción. </a:t>
                      </a:r>
                      <a:endParaRPr sz="1600" b="1" i="0" u="none" strike="noStrike" cap="none">
                        <a:solidFill>
                          <a:schemeClr val="dk1"/>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600"/>
                        <a:buFont typeface="Arial"/>
                        <a:buChar char="•"/>
                      </a:pPr>
                      <a:r>
                        <a:rPr lang="en" sz="1600" b="1" i="0" u="none" strike="noStrike" cap="none">
                          <a:solidFill>
                            <a:schemeClr val="dk1"/>
                          </a:solidFill>
                          <a:latin typeface="Arial"/>
                          <a:ea typeface="Arial"/>
                          <a:cs typeface="Arial"/>
                          <a:sym typeface="Arial"/>
                        </a:rPr>
                        <a:t>Solicitar tutoría.</a:t>
                      </a:r>
                      <a:endParaRPr sz="1600" b="1" i="0" u="none" strike="noStrike" cap="none">
                        <a:solidFill>
                          <a:schemeClr val="dk1"/>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600"/>
                        <a:buFont typeface="Arial"/>
                        <a:buChar char="•"/>
                      </a:pPr>
                      <a:r>
                        <a:rPr lang="en" sz="1600" b="1" i="0" u="none" strike="noStrike" cap="none">
                          <a:solidFill>
                            <a:schemeClr val="dk1"/>
                          </a:solidFill>
                          <a:latin typeface="Arial"/>
                          <a:ea typeface="Arial"/>
                          <a:cs typeface="Arial"/>
                          <a:sym typeface="Arial"/>
                        </a:rPr>
                        <a:t>Ingresar a una tutoría. </a:t>
                      </a:r>
                      <a:endParaRPr sz="1600" b="1" i="0" u="none" strike="noStrike" cap="none">
                        <a:solidFill>
                          <a:schemeClr val="dk1"/>
                        </a:solidFill>
                        <a:latin typeface="Arial"/>
                        <a:ea typeface="Arial"/>
                        <a:cs typeface="Arial"/>
                        <a:sym typeface="Arial"/>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891350">
                <a:tc>
                  <a:txBody>
                    <a:bodyPr/>
                    <a:lstStyle/>
                    <a:p>
                      <a:pPr marL="0" marR="0" lvl="0" indent="0" algn="ctr" rtl="0">
                        <a:lnSpc>
                          <a:spcPct val="100000"/>
                        </a:lnSpc>
                        <a:spcBef>
                          <a:spcPts val="0"/>
                        </a:spcBef>
                        <a:spcAft>
                          <a:spcPts val="0"/>
                        </a:spcAft>
                        <a:buClr>
                          <a:srgbClr val="000000"/>
                        </a:buClr>
                        <a:buSzPts val="2000"/>
                        <a:buFont typeface="Arial"/>
                        <a:buNone/>
                      </a:pPr>
                      <a:r>
                        <a:rPr lang="en" sz="2000" b="0" i="0" u="none" strike="noStrike" cap="none">
                          <a:solidFill>
                            <a:srgbClr val="000000"/>
                          </a:solidFill>
                          <a:latin typeface="Roboto"/>
                          <a:ea typeface="Roboto"/>
                          <a:cs typeface="Roboto"/>
                          <a:sym typeface="Roboto"/>
                        </a:rPr>
                        <a:t>Profesor</a:t>
                      </a:r>
                      <a:endParaRPr sz="2000" b="0" i="0" u="none" strike="noStrike" cap="none">
                        <a:solidFill>
                          <a:srgbClr val="000000"/>
                        </a:solidFill>
                        <a:latin typeface="Roboto"/>
                        <a:ea typeface="Roboto"/>
                        <a:cs typeface="Roboto"/>
                        <a:sym typeface="Robot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285750" marR="0" lvl="0" indent="-285750" algn="l" rtl="0">
                        <a:lnSpc>
                          <a:spcPct val="100000"/>
                        </a:lnSpc>
                        <a:spcBef>
                          <a:spcPts val="0"/>
                        </a:spcBef>
                        <a:spcAft>
                          <a:spcPts val="0"/>
                        </a:spcAft>
                        <a:buClr>
                          <a:schemeClr val="dk2"/>
                        </a:buClr>
                        <a:buSzPts val="1600"/>
                        <a:buFont typeface="Arial"/>
                        <a:buChar char="•"/>
                      </a:pPr>
                      <a:r>
                        <a:rPr lang="en" sz="1600" b="1" i="0" u="none" strike="noStrike" cap="none">
                          <a:solidFill>
                            <a:schemeClr val="dk1"/>
                          </a:solidFill>
                          <a:latin typeface="Arial"/>
                          <a:ea typeface="Arial"/>
                          <a:cs typeface="Arial"/>
                          <a:sym typeface="Arial"/>
                        </a:rPr>
                        <a:t>Subir material a las tutorías.</a:t>
                      </a:r>
                      <a:endParaRPr sz="1600" b="1" i="0" u="none" strike="noStrike" cap="none">
                        <a:solidFill>
                          <a:schemeClr val="dk1"/>
                        </a:solidFill>
                        <a:latin typeface="Arial"/>
                        <a:ea typeface="Arial"/>
                        <a:cs typeface="Arial"/>
                        <a:sym typeface="Arial"/>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764" name="Google Shape;764;p20"/>
          <p:cNvSpPr txBox="1"/>
          <p:nvPr/>
        </p:nvSpPr>
        <p:spPr>
          <a:xfrm flipH="1">
            <a:off x="3275856" y="370729"/>
            <a:ext cx="4003476" cy="519479"/>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3600" b="0" i="0" u="none" strike="noStrike" cap="none">
                <a:solidFill>
                  <a:schemeClr val="accent6"/>
                </a:solidFill>
                <a:latin typeface="Arial"/>
                <a:ea typeface="Arial"/>
                <a:cs typeface="Arial"/>
                <a:sym typeface="Arial"/>
              </a:rPr>
              <a:t>ROLES DEL</a:t>
            </a:r>
            <a:endParaRPr/>
          </a:p>
          <a:p>
            <a:pPr marL="0" marR="0" lvl="0" indent="0" algn="l" rtl="0">
              <a:lnSpc>
                <a:spcPct val="100000"/>
              </a:lnSpc>
              <a:spcBef>
                <a:spcPts val="0"/>
              </a:spcBef>
              <a:spcAft>
                <a:spcPts val="0"/>
              </a:spcAft>
              <a:buNone/>
            </a:pPr>
            <a:r>
              <a:rPr lang="en" sz="4000" b="0" i="0" u="none" strike="noStrike" cap="none">
                <a:solidFill>
                  <a:schemeClr val="dk2"/>
                </a:solidFill>
                <a:latin typeface="Roboto"/>
                <a:ea typeface="Roboto"/>
                <a:cs typeface="Roboto"/>
                <a:sym typeface="Roboto"/>
              </a:rPr>
              <a:t>USUARIO</a:t>
            </a:r>
            <a:endParaRPr/>
          </a:p>
        </p:txBody>
      </p:sp>
      <p:cxnSp>
        <p:nvCxnSpPr>
          <p:cNvPr id="765" name="Google Shape;765;p20"/>
          <p:cNvCxnSpPr/>
          <p:nvPr/>
        </p:nvCxnSpPr>
        <p:spPr>
          <a:xfrm rot="10800000">
            <a:off x="3419872" y="1177942"/>
            <a:ext cx="2282738" cy="0"/>
          </a:xfrm>
          <a:prstGeom prst="straightConnector1">
            <a:avLst/>
          </a:prstGeom>
          <a:noFill/>
          <a:ln w="9525" cap="flat" cmpd="sng">
            <a:solidFill>
              <a:schemeClr val="dk1"/>
            </a:solidFill>
            <a:prstDash val="solid"/>
            <a:round/>
            <a:headEnd type="none" w="sm" len="sm"/>
            <a:tailEnd type="none" w="sm" len="sm"/>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21"/>
          <p:cNvSpPr txBox="1"/>
          <p:nvPr/>
        </p:nvSpPr>
        <p:spPr>
          <a:xfrm>
            <a:off x="5796136" y="1052810"/>
            <a:ext cx="1708200" cy="115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6000"/>
              <a:buFont typeface="Roboto"/>
              <a:buNone/>
            </a:pPr>
            <a:r>
              <a:rPr lang="en" sz="9000" b="0" i="0" u="none" strike="noStrike" cap="none">
                <a:solidFill>
                  <a:schemeClr val="dk2"/>
                </a:solidFill>
                <a:latin typeface="Roboto"/>
                <a:ea typeface="Roboto"/>
                <a:cs typeface="Roboto"/>
                <a:sym typeface="Roboto"/>
              </a:rPr>
              <a:t>03</a:t>
            </a:r>
            <a:endParaRPr/>
          </a:p>
        </p:txBody>
      </p:sp>
      <p:sp>
        <p:nvSpPr>
          <p:cNvPr id="771" name="Google Shape;771;p21"/>
          <p:cNvSpPr txBox="1">
            <a:spLocks noGrp="1"/>
          </p:cNvSpPr>
          <p:nvPr>
            <p:ph type="title"/>
          </p:nvPr>
        </p:nvSpPr>
        <p:spPr>
          <a:xfrm>
            <a:off x="5796136" y="2355726"/>
            <a:ext cx="4017300" cy="689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6000"/>
              <a:buNone/>
            </a:pPr>
            <a:r>
              <a:rPr lang="en" sz="4600">
                <a:solidFill>
                  <a:schemeClr val="accent6"/>
                </a:solidFill>
              </a:rPr>
              <a:t>BASE DE</a:t>
            </a:r>
            <a:endParaRPr sz="4600">
              <a:solidFill>
                <a:schemeClr val="accent6"/>
              </a:solidFill>
            </a:endParaRPr>
          </a:p>
        </p:txBody>
      </p:sp>
      <p:cxnSp>
        <p:nvCxnSpPr>
          <p:cNvPr id="772" name="Google Shape;772;p21"/>
          <p:cNvCxnSpPr/>
          <p:nvPr/>
        </p:nvCxnSpPr>
        <p:spPr>
          <a:xfrm>
            <a:off x="5963933" y="2197018"/>
            <a:ext cx="1230200" cy="0"/>
          </a:xfrm>
          <a:prstGeom prst="straightConnector1">
            <a:avLst/>
          </a:prstGeom>
          <a:noFill/>
          <a:ln w="9525" cap="flat" cmpd="sng">
            <a:solidFill>
              <a:schemeClr val="dk1"/>
            </a:solidFill>
            <a:prstDash val="solid"/>
            <a:round/>
            <a:headEnd type="none" w="sm" len="sm"/>
            <a:tailEnd type="none" w="sm" len="sm"/>
          </a:ln>
        </p:spPr>
      </p:cxnSp>
      <p:sp>
        <p:nvSpPr>
          <p:cNvPr id="773" name="Google Shape;773;p21"/>
          <p:cNvSpPr/>
          <p:nvPr/>
        </p:nvSpPr>
        <p:spPr>
          <a:xfrm>
            <a:off x="5940152" y="3125813"/>
            <a:ext cx="2472054" cy="562742"/>
          </a:xfrm>
          <a:prstGeom prst="rect">
            <a:avLst/>
          </a:prstGeom>
        </p:spPr>
        <p:txBody>
          <a:bodyPr>
            <a:prstTxWarp prst="textPlain">
              <a:avLst/>
            </a:prstTxWarp>
          </a:bodyPr>
          <a:lstStyle/>
          <a:p>
            <a:pPr lvl="0" algn="ctr"/>
            <a:r>
              <a:rPr b="0" i="0">
                <a:ln>
                  <a:noFill/>
                </a:ln>
                <a:gradFill>
                  <a:gsLst>
                    <a:gs pos="0">
                      <a:schemeClr val="dk2"/>
                    </a:gs>
                    <a:gs pos="50000">
                      <a:schemeClr val="lt2"/>
                    </a:gs>
                    <a:gs pos="75000">
                      <a:schemeClr val="accent1"/>
                    </a:gs>
                    <a:gs pos="100000">
                      <a:schemeClr val="accent3"/>
                    </a:gs>
                  </a:gsLst>
                  <a:lin ang="2700006" scaled="0"/>
                </a:gradFill>
                <a:latin typeface="Roboto"/>
              </a:rPr>
              <a:t>DATOS</a:t>
            </a:r>
          </a:p>
        </p:txBody>
      </p:sp>
      <p:pic>
        <p:nvPicPr>
          <p:cNvPr id="774" name="Google Shape;774;p21"/>
          <p:cNvPicPr preferRelativeResize="0"/>
          <p:nvPr/>
        </p:nvPicPr>
        <p:blipFill rotWithShape="1">
          <a:blip r:embed="rId3">
            <a:alphaModFix/>
          </a:blip>
          <a:srcRect/>
          <a:stretch/>
        </p:blipFill>
        <p:spPr>
          <a:xfrm>
            <a:off x="683568" y="2211710"/>
            <a:ext cx="2016224" cy="2016224"/>
          </a:xfrm>
          <a:prstGeom prst="rect">
            <a:avLst/>
          </a:prstGeom>
          <a:noFill/>
          <a:ln>
            <a:noFill/>
          </a:ln>
        </p:spPr>
      </p:pic>
      <p:sp>
        <p:nvSpPr>
          <p:cNvPr id="775" name="Google Shape;775;p21"/>
          <p:cNvSpPr/>
          <p:nvPr/>
        </p:nvSpPr>
        <p:spPr>
          <a:xfrm>
            <a:off x="6092552" y="3278213"/>
            <a:ext cx="2472054" cy="562742"/>
          </a:xfrm>
          <a:prstGeom prst="rect">
            <a:avLst/>
          </a:prstGeom>
        </p:spPr>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22"/>
          <p:cNvSpPr txBox="1">
            <a:spLocks noGrp="1"/>
          </p:cNvSpPr>
          <p:nvPr>
            <p:ph type="title"/>
          </p:nvPr>
        </p:nvSpPr>
        <p:spPr>
          <a:xfrm>
            <a:off x="2843808" y="479622"/>
            <a:ext cx="3068100" cy="682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9600"/>
              <a:buNone/>
            </a:pPr>
            <a:r>
              <a:rPr lang="en" sz="4800"/>
              <a:t>OBJETIVO</a:t>
            </a:r>
            <a:endParaRPr sz="4800"/>
          </a:p>
        </p:txBody>
      </p:sp>
      <p:sp>
        <p:nvSpPr>
          <p:cNvPr id="781" name="Google Shape;781;p22"/>
          <p:cNvSpPr txBox="1">
            <a:spLocks noGrp="1"/>
          </p:cNvSpPr>
          <p:nvPr>
            <p:ph type="subTitle" idx="1"/>
          </p:nvPr>
        </p:nvSpPr>
        <p:spPr>
          <a:xfrm>
            <a:off x="-161110" y="1675148"/>
            <a:ext cx="4176464" cy="504056"/>
          </a:xfrm>
          <a:prstGeom prst="rect">
            <a:avLst/>
          </a:prstGeom>
          <a:noFill/>
          <a:ln>
            <a:noFill/>
          </a:ln>
        </p:spPr>
        <p:txBody>
          <a:bodyPr spcFirstLastPara="1" wrap="square" lIns="91425" tIns="91425" rIns="91425" bIns="91425" anchor="t" anchorCtr="0">
            <a:noAutofit/>
          </a:bodyPr>
          <a:lstStyle/>
          <a:p>
            <a:pPr marL="457200" lvl="1" indent="0" algn="ctr" rtl="0">
              <a:lnSpc>
                <a:spcPct val="100000"/>
              </a:lnSpc>
              <a:spcBef>
                <a:spcPts val="0"/>
              </a:spcBef>
              <a:spcAft>
                <a:spcPts val="0"/>
              </a:spcAft>
              <a:buSzPts val="1600"/>
              <a:buNone/>
            </a:pPr>
            <a:r>
              <a:rPr lang="en"/>
              <a:t>Crear una base de datos que fuera:</a:t>
            </a:r>
            <a:endParaRPr/>
          </a:p>
          <a:p>
            <a:pPr marL="457200" lvl="1" indent="0" algn="ctr" rtl="0">
              <a:lnSpc>
                <a:spcPct val="100000"/>
              </a:lnSpc>
              <a:spcBef>
                <a:spcPts val="0"/>
              </a:spcBef>
              <a:spcAft>
                <a:spcPts val="0"/>
              </a:spcAft>
              <a:buSzPts val="1600"/>
              <a:buNone/>
            </a:pPr>
            <a:endParaRPr/>
          </a:p>
        </p:txBody>
      </p:sp>
      <p:sp>
        <p:nvSpPr>
          <p:cNvPr id="782" name="Google Shape;782;p22"/>
          <p:cNvSpPr txBox="1"/>
          <p:nvPr/>
        </p:nvSpPr>
        <p:spPr>
          <a:xfrm>
            <a:off x="899500" y="3195886"/>
            <a:ext cx="1656184" cy="297739"/>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dk2"/>
                </a:solidFill>
                <a:latin typeface="Roboto"/>
                <a:ea typeface="Roboto"/>
                <a:cs typeface="Roboto"/>
                <a:sym typeface="Roboto"/>
              </a:rPr>
              <a:t>Comprensible</a:t>
            </a:r>
            <a:endParaRPr sz="1800" b="0" i="0" u="none" strike="noStrike" cap="none">
              <a:solidFill>
                <a:schemeClr val="dk2"/>
              </a:solidFill>
              <a:latin typeface="Roboto"/>
              <a:ea typeface="Roboto"/>
              <a:cs typeface="Roboto"/>
              <a:sym typeface="Roboto"/>
            </a:endParaRPr>
          </a:p>
        </p:txBody>
      </p:sp>
      <p:sp>
        <p:nvSpPr>
          <p:cNvPr id="783" name="Google Shape;783;p22"/>
          <p:cNvSpPr txBox="1"/>
          <p:nvPr/>
        </p:nvSpPr>
        <p:spPr>
          <a:xfrm>
            <a:off x="2793000" y="3154850"/>
            <a:ext cx="1779000" cy="394856"/>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dk2"/>
                </a:solidFill>
                <a:latin typeface="Roboto"/>
                <a:ea typeface="Roboto"/>
                <a:cs typeface="Roboto"/>
                <a:sym typeface="Roboto"/>
              </a:rPr>
              <a:t>Eficiente</a:t>
            </a:r>
            <a:endParaRPr sz="1800" b="0" i="0" u="none" strike="noStrike" cap="none">
              <a:solidFill>
                <a:schemeClr val="dk2"/>
              </a:solidFill>
              <a:latin typeface="Roboto"/>
              <a:ea typeface="Roboto"/>
              <a:cs typeface="Roboto"/>
              <a:sym typeface="Roboto"/>
            </a:endParaRPr>
          </a:p>
        </p:txBody>
      </p:sp>
      <p:sp>
        <p:nvSpPr>
          <p:cNvPr id="784" name="Google Shape;784;p22"/>
          <p:cNvSpPr txBox="1"/>
          <p:nvPr/>
        </p:nvSpPr>
        <p:spPr>
          <a:xfrm>
            <a:off x="4788024" y="3195886"/>
            <a:ext cx="1779000" cy="600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dk2"/>
                </a:solidFill>
                <a:latin typeface="Roboto"/>
                <a:ea typeface="Roboto"/>
                <a:cs typeface="Roboto"/>
                <a:sym typeface="Roboto"/>
              </a:rPr>
              <a:t>Altamente funcional</a:t>
            </a:r>
            <a:endParaRPr/>
          </a:p>
        </p:txBody>
      </p:sp>
      <p:sp>
        <p:nvSpPr>
          <p:cNvPr id="785" name="Google Shape;785;p22"/>
          <p:cNvSpPr txBox="1"/>
          <p:nvPr/>
        </p:nvSpPr>
        <p:spPr>
          <a:xfrm>
            <a:off x="7065220" y="3201988"/>
            <a:ext cx="1210429" cy="346031"/>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dirty="0">
                <a:solidFill>
                  <a:schemeClr val="dk2"/>
                </a:solidFill>
                <a:latin typeface="Roboto"/>
                <a:ea typeface="Roboto"/>
                <a:cs typeface="Roboto"/>
                <a:sym typeface="Roboto"/>
              </a:rPr>
              <a:t>Segura</a:t>
            </a:r>
            <a:endParaRPr sz="1800" b="0" i="0" u="none" strike="noStrike" cap="none" dirty="0">
              <a:solidFill>
                <a:schemeClr val="dk2"/>
              </a:solidFill>
              <a:latin typeface="Roboto"/>
              <a:ea typeface="Roboto"/>
              <a:cs typeface="Roboto"/>
              <a:sym typeface="Roboto"/>
            </a:endParaRPr>
          </a:p>
        </p:txBody>
      </p:sp>
      <p:cxnSp>
        <p:nvCxnSpPr>
          <p:cNvPr id="786" name="Google Shape;786;p22"/>
          <p:cNvCxnSpPr/>
          <p:nvPr/>
        </p:nvCxnSpPr>
        <p:spPr>
          <a:xfrm>
            <a:off x="1322742" y="3098276"/>
            <a:ext cx="809700" cy="0"/>
          </a:xfrm>
          <a:prstGeom prst="straightConnector1">
            <a:avLst/>
          </a:prstGeom>
          <a:noFill/>
          <a:ln w="9525" cap="flat" cmpd="sng">
            <a:solidFill>
              <a:schemeClr val="dk1"/>
            </a:solidFill>
            <a:prstDash val="solid"/>
            <a:round/>
            <a:headEnd type="none" w="sm" len="sm"/>
            <a:tailEnd type="none" w="sm" len="sm"/>
          </a:ln>
        </p:spPr>
      </p:cxnSp>
      <p:cxnSp>
        <p:nvCxnSpPr>
          <p:cNvPr id="787" name="Google Shape;787;p22"/>
          <p:cNvCxnSpPr/>
          <p:nvPr/>
        </p:nvCxnSpPr>
        <p:spPr>
          <a:xfrm>
            <a:off x="3293898" y="3105244"/>
            <a:ext cx="809700" cy="0"/>
          </a:xfrm>
          <a:prstGeom prst="straightConnector1">
            <a:avLst/>
          </a:prstGeom>
          <a:noFill/>
          <a:ln w="9525" cap="flat" cmpd="sng">
            <a:solidFill>
              <a:schemeClr val="dk1"/>
            </a:solidFill>
            <a:prstDash val="solid"/>
            <a:round/>
            <a:headEnd type="none" w="sm" len="sm"/>
            <a:tailEnd type="none" w="sm" len="sm"/>
          </a:ln>
        </p:spPr>
      </p:cxnSp>
      <p:cxnSp>
        <p:nvCxnSpPr>
          <p:cNvPr id="788" name="Google Shape;788;p22"/>
          <p:cNvCxnSpPr/>
          <p:nvPr/>
        </p:nvCxnSpPr>
        <p:spPr>
          <a:xfrm>
            <a:off x="5272674" y="3114462"/>
            <a:ext cx="809700" cy="0"/>
          </a:xfrm>
          <a:prstGeom prst="straightConnector1">
            <a:avLst/>
          </a:prstGeom>
          <a:noFill/>
          <a:ln w="9525" cap="flat" cmpd="sng">
            <a:solidFill>
              <a:schemeClr val="dk1"/>
            </a:solidFill>
            <a:prstDash val="solid"/>
            <a:round/>
            <a:headEnd type="none" w="sm" len="sm"/>
            <a:tailEnd type="none" w="sm" len="sm"/>
          </a:ln>
        </p:spPr>
      </p:cxnSp>
      <p:cxnSp>
        <p:nvCxnSpPr>
          <p:cNvPr id="789" name="Google Shape;789;p22"/>
          <p:cNvCxnSpPr/>
          <p:nvPr/>
        </p:nvCxnSpPr>
        <p:spPr>
          <a:xfrm>
            <a:off x="7243201" y="3153774"/>
            <a:ext cx="809700" cy="0"/>
          </a:xfrm>
          <a:prstGeom prst="straightConnector1">
            <a:avLst/>
          </a:prstGeom>
          <a:noFill/>
          <a:ln w="9525" cap="flat" cmpd="sng">
            <a:solidFill>
              <a:schemeClr val="dk1"/>
            </a:solidFill>
            <a:prstDash val="solid"/>
            <a:round/>
            <a:headEnd type="none" w="sm" len="sm"/>
            <a:tailEnd type="none" w="sm" len="sm"/>
          </a:ln>
        </p:spPr>
      </p:cxnSp>
      <p:grpSp>
        <p:nvGrpSpPr>
          <p:cNvPr id="790" name="Google Shape;790;p22"/>
          <p:cNvGrpSpPr/>
          <p:nvPr/>
        </p:nvGrpSpPr>
        <p:grpSpPr>
          <a:xfrm>
            <a:off x="3520303" y="2660832"/>
            <a:ext cx="351024" cy="347301"/>
            <a:chOff x="946175" y="3619500"/>
            <a:chExt cx="296975" cy="293825"/>
          </a:xfrm>
        </p:grpSpPr>
        <p:sp>
          <p:nvSpPr>
            <p:cNvPr id="791" name="Google Shape;791;p2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2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2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2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2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2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7" name="Google Shape;797;p22"/>
          <p:cNvGrpSpPr/>
          <p:nvPr/>
        </p:nvGrpSpPr>
        <p:grpSpPr>
          <a:xfrm>
            <a:off x="1547625" y="2621256"/>
            <a:ext cx="379497" cy="358070"/>
            <a:chOff x="-46422300" y="3936925"/>
            <a:chExt cx="320575" cy="302475"/>
          </a:xfrm>
        </p:grpSpPr>
        <p:sp>
          <p:nvSpPr>
            <p:cNvPr id="798" name="Google Shape;798;p22"/>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22"/>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0" name="Google Shape;800;p22"/>
          <p:cNvGrpSpPr/>
          <p:nvPr/>
        </p:nvGrpSpPr>
        <p:grpSpPr>
          <a:xfrm>
            <a:off x="7437177" y="2621256"/>
            <a:ext cx="423079" cy="420811"/>
            <a:chOff x="-3031325" y="3597450"/>
            <a:chExt cx="293825" cy="292250"/>
          </a:xfrm>
        </p:grpSpPr>
        <p:sp>
          <p:nvSpPr>
            <p:cNvPr id="801" name="Google Shape;801;p22"/>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22"/>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22"/>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22"/>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5" name="Google Shape;805;p22"/>
          <p:cNvGrpSpPr/>
          <p:nvPr/>
        </p:nvGrpSpPr>
        <p:grpSpPr>
          <a:xfrm>
            <a:off x="5424537" y="2625290"/>
            <a:ext cx="423079" cy="423043"/>
            <a:chOff x="-4478975" y="3251700"/>
            <a:chExt cx="293825" cy="293800"/>
          </a:xfrm>
        </p:grpSpPr>
        <p:sp>
          <p:nvSpPr>
            <p:cNvPr id="806" name="Google Shape;806;p22"/>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22"/>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22"/>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3" name="Google Shape;813;p23"/>
          <p:cNvSpPr txBox="1">
            <a:spLocks noGrp="1"/>
          </p:cNvSpPr>
          <p:nvPr>
            <p:ph type="title"/>
          </p:nvPr>
        </p:nvSpPr>
        <p:spPr>
          <a:xfrm>
            <a:off x="-217040" y="1280222"/>
            <a:ext cx="9361040" cy="272593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9600"/>
              <a:buNone/>
            </a:pPr>
            <a:r>
              <a:rPr lang="en" sz="8000"/>
              <a:t>Modelo</a:t>
            </a:r>
            <a:r>
              <a:rPr lang="en" sz="6600"/>
              <a:t/>
            </a:r>
            <a:br>
              <a:rPr lang="en" sz="6600"/>
            </a:br>
            <a:r>
              <a:rPr lang="en" sz="6600">
                <a:solidFill>
                  <a:schemeClr val="accent6"/>
                </a:solidFill>
              </a:rPr>
              <a:t>Entidad-Relación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817"/>
        <p:cNvGrpSpPr/>
        <p:nvPr/>
      </p:nvGrpSpPr>
      <p:grpSpPr>
        <a:xfrm>
          <a:off x="0" y="0"/>
          <a:ext cx="0" cy="0"/>
          <a:chOff x="0" y="0"/>
          <a:chExt cx="0" cy="0"/>
        </a:xfrm>
      </p:grpSpPr>
      <p:pic>
        <p:nvPicPr>
          <p:cNvPr id="818" name="Google Shape;818;p24"/>
          <p:cNvPicPr preferRelativeResize="0"/>
          <p:nvPr/>
        </p:nvPicPr>
        <p:blipFill rotWithShape="1">
          <a:blip r:embed="rId3">
            <a:alphaModFix/>
          </a:blip>
          <a:srcRect/>
          <a:stretch/>
        </p:blipFill>
        <p:spPr>
          <a:xfrm>
            <a:off x="260715" y="231490"/>
            <a:ext cx="8622570" cy="468052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25"/>
          <p:cNvSpPr txBox="1">
            <a:spLocks noGrp="1"/>
          </p:cNvSpPr>
          <p:nvPr>
            <p:ph type="title"/>
          </p:nvPr>
        </p:nvSpPr>
        <p:spPr>
          <a:xfrm>
            <a:off x="0" y="627534"/>
            <a:ext cx="5076056" cy="689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200"/>
              <a:buNone/>
            </a:pPr>
            <a:r>
              <a:rPr lang="en" sz="4800">
                <a:solidFill>
                  <a:schemeClr val="accent6"/>
                </a:solidFill>
              </a:rPr>
              <a:t>MINIMIZACIÓN </a:t>
            </a:r>
            <a:br>
              <a:rPr lang="en" sz="4800">
                <a:solidFill>
                  <a:schemeClr val="accent6"/>
                </a:solidFill>
              </a:rPr>
            </a:br>
            <a:r>
              <a:rPr lang="en" sz="4800">
                <a:solidFill>
                  <a:schemeClr val="accent6"/>
                </a:solidFill>
              </a:rPr>
              <a:t>DE</a:t>
            </a:r>
            <a:endParaRPr sz="4800">
              <a:solidFill>
                <a:schemeClr val="accent6"/>
              </a:solidFill>
            </a:endParaRPr>
          </a:p>
        </p:txBody>
      </p:sp>
      <p:sp>
        <p:nvSpPr>
          <p:cNvPr id="824" name="Google Shape;824;p25"/>
          <p:cNvSpPr/>
          <p:nvPr/>
        </p:nvSpPr>
        <p:spPr>
          <a:xfrm>
            <a:off x="1043608" y="1563638"/>
            <a:ext cx="2627784" cy="468732"/>
          </a:xfrm>
          <a:prstGeom prst="rect">
            <a:avLst/>
          </a:prstGeom>
        </p:spPr>
        <p:txBody>
          <a:bodyPr>
            <a:prstTxWarp prst="textPlain">
              <a:avLst/>
            </a:prstTxWarp>
          </a:bodyPr>
          <a:lstStyle/>
          <a:p>
            <a:pPr lvl="0" algn="ctr"/>
            <a:r>
              <a:rPr b="0" i="0">
                <a:ln>
                  <a:noFill/>
                </a:ln>
                <a:gradFill>
                  <a:gsLst>
                    <a:gs pos="0">
                      <a:schemeClr val="dk2"/>
                    </a:gs>
                    <a:gs pos="50000">
                      <a:schemeClr val="lt2"/>
                    </a:gs>
                    <a:gs pos="75000">
                      <a:schemeClr val="accent1"/>
                    </a:gs>
                    <a:gs pos="100000">
                      <a:schemeClr val="accent3"/>
                    </a:gs>
                  </a:gsLst>
                  <a:lin ang="2700006" scaled="0"/>
                </a:gradFill>
                <a:latin typeface="Roboto"/>
              </a:rPr>
              <a:t>ERRORES</a:t>
            </a:r>
          </a:p>
        </p:txBody>
      </p:sp>
      <p:pic>
        <p:nvPicPr>
          <p:cNvPr id="825" name="Google Shape;825;p25"/>
          <p:cNvPicPr preferRelativeResize="0"/>
          <p:nvPr/>
        </p:nvPicPr>
        <p:blipFill rotWithShape="1">
          <a:blip r:embed="rId3">
            <a:alphaModFix/>
          </a:blip>
          <a:srcRect/>
          <a:stretch/>
        </p:blipFill>
        <p:spPr>
          <a:xfrm>
            <a:off x="6518016" y="3936577"/>
            <a:ext cx="1944215" cy="1944215"/>
          </a:xfrm>
          <a:prstGeom prst="rect">
            <a:avLst/>
          </a:prstGeom>
          <a:noFill/>
          <a:ln>
            <a:noFill/>
          </a:ln>
        </p:spPr>
      </p:pic>
      <p:sp>
        <p:nvSpPr>
          <p:cNvPr id="826" name="Google Shape;826;p25"/>
          <p:cNvSpPr txBox="1"/>
          <p:nvPr/>
        </p:nvSpPr>
        <p:spPr>
          <a:xfrm>
            <a:off x="539552" y="2499742"/>
            <a:ext cx="4968552"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a:solidFill>
                  <a:srgbClr val="D1D5DB"/>
                </a:solidFill>
                <a:latin typeface="Arial"/>
                <a:ea typeface="Arial"/>
                <a:cs typeface="Arial"/>
                <a:sym typeface="Arial"/>
              </a:rPr>
              <a:t>Realizamos múltiples pruebas para garantizar el funcionamiento correcto en condiciones normales con el fin de:</a:t>
            </a:r>
            <a:endParaRPr/>
          </a:p>
          <a:p>
            <a:pPr marL="0" marR="0" lvl="0" indent="0" algn="l" rtl="0">
              <a:lnSpc>
                <a:spcPct val="100000"/>
              </a:lnSpc>
              <a:spcBef>
                <a:spcPts val="0"/>
              </a:spcBef>
              <a:spcAft>
                <a:spcPts val="0"/>
              </a:spcAft>
              <a:buNone/>
            </a:pPr>
            <a:endParaRPr sz="1400" b="0" i="0" u="none" strike="noStrike" cap="none">
              <a:solidFill>
                <a:srgbClr val="D1D5DB"/>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800"/>
              <a:buFont typeface="Arial"/>
              <a:buChar char="•"/>
            </a:pPr>
            <a:r>
              <a:rPr lang="en" sz="1800" b="0" i="0" u="none" strike="noStrike" cap="none">
                <a:solidFill>
                  <a:srgbClr val="D1D5DB"/>
                </a:solidFill>
                <a:latin typeface="Arial"/>
                <a:ea typeface="Arial"/>
                <a:cs typeface="Arial"/>
                <a:sym typeface="Arial"/>
              </a:rPr>
              <a:t>Reducir la posibilidad de errores.</a:t>
            </a:r>
            <a:endParaRPr/>
          </a:p>
          <a:p>
            <a:pPr marL="285750" marR="0" lvl="0" indent="-285750" algn="l" rtl="0">
              <a:lnSpc>
                <a:spcPct val="100000"/>
              </a:lnSpc>
              <a:spcBef>
                <a:spcPts val="0"/>
              </a:spcBef>
              <a:spcAft>
                <a:spcPts val="0"/>
              </a:spcAft>
              <a:buClr>
                <a:schemeClr val="dk2"/>
              </a:buClr>
              <a:buSzPts val="1800"/>
              <a:buFont typeface="Arial"/>
              <a:buChar char="•"/>
            </a:pPr>
            <a:r>
              <a:rPr lang="en" sz="1800" b="0" i="0" u="none" strike="noStrike" cap="none">
                <a:solidFill>
                  <a:srgbClr val="D1D5DB"/>
                </a:solidFill>
                <a:latin typeface="Arial"/>
                <a:ea typeface="Arial"/>
                <a:cs typeface="Arial"/>
                <a:sym typeface="Arial"/>
              </a:rPr>
              <a:t>Mejorar la estabilidad.</a:t>
            </a:r>
            <a:endParaRPr/>
          </a:p>
          <a:p>
            <a:pPr marL="285750" marR="0" lvl="0" indent="-285750" algn="l" rtl="0">
              <a:lnSpc>
                <a:spcPct val="100000"/>
              </a:lnSpc>
              <a:spcBef>
                <a:spcPts val="0"/>
              </a:spcBef>
              <a:spcAft>
                <a:spcPts val="0"/>
              </a:spcAft>
              <a:buClr>
                <a:schemeClr val="dk2"/>
              </a:buClr>
              <a:buSzPts val="1800"/>
              <a:buFont typeface="Arial"/>
              <a:buChar char="•"/>
            </a:pPr>
            <a:r>
              <a:rPr lang="en" sz="1800" b="0" i="0" u="none" strike="noStrike" cap="none">
                <a:solidFill>
                  <a:srgbClr val="D1D5DB"/>
                </a:solidFill>
                <a:latin typeface="Arial"/>
                <a:ea typeface="Arial"/>
                <a:cs typeface="Arial"/>
                <a:sym typeface="Arial"/>
              </a:rPr>
              <a:t>Aumentar la confianza del usuario.</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26"/>
          <p:cNvSpPr txBox="1">
            <a:spLocks noGrp="1"/>
          </p:cNvSpPr>
          <p:nvPr>
            <p:ph type="title" idx="2"/>
          </p:nvPr>
        </p:nvSpPr>
        <p:spPr>
          <a:xfrm>
            <a:off x="715100" y="1342475"/>
            <a:ext cx="1708200" cy="1158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000"/>
              <a:buNone/>
            </a:pPr>
            <a:r>
              <a:rPr lang="en"/>
              <a:t>04</a:t>
            </a:r>
            <a:endParaRPr/>
          </a:p>
        </p:txBody>
      </p:sp>
      <p:cxnSp>
        <p:nvCxnSpPr>
          <p:cNvPr id="832" name="Google Shape;832;p26"/>
          <p:cNvCxnSpPr/>
          <p:nvPr/>
        </p:nvCxnSpPr>
        <p:spPr>
          <a:xfrm>
            <a:off x="899592" y="2355726"/>
            <a:ext cx="1368152" cy="0"/>
          </a:xfrm>
          <a:prstGeom prst="straightConnector1">
            <a:avLst/>
          </a:prstGeom>
          <a:noFill/>
          <a:ln w="9525" cap="flat" cmpd="sng">
            <a:solidFill>
              <a:schemeClr val="dk1"/>
            </a:solidFill>
            <a:prstDash val="solid"/>
            <a:round/>
            <a:headEnd type="none" w="sm" len="sm"/>
            <a:tailEnd type="none" w="sm" len="sm"/>
          </a:ln>
        </p:spPr>
      </p:cxnSp>
      <p:sp>
        <p:nvSpPr>
          <p:cNvPr id="833" name="Google Shape;833;p26"/>
          <p:cNvSpPr/>
          <p:nvPr/>
        </p:nvSpPr>
        <p:spPr>
          <a:xfrm>
            <a:off x="899592" y="2409571"/>
            <a:ext cx="2880319" cy="324358"/>
          </a:xfrm>
          <a:prstGeom prst="rect">
            <a:avLst/>
          </a:prstGeom>
        </p:spPr>
        <p:txBody>
          <a:bodyPr>
            <a:prstTxWarp prst="textPlain">
              <a:avLst/>
            </a:prstTxWarp>
          </a:bodyPr>
          <a:lstStyle/>
          <a:p>
            <a:pPr lvl="0" algn="ctr"/>
            <a:r>
              <a:rPr b="0" i="0">
                <a:ln>
                  <a:noFill/>
                </a:ln>
                <a:gradFill>
                  <a:gsLst>
                    <a:gs pos="0">
                      <a:schemeClr val="dk2"/>
                    </a:gs>
                    <a:gs pos="50000">
                      <a:schemeClr val="lt2"/>
                    </a:gs>
                    <a:gs pos="75000">
                      <a:schemeClr val="accent1"/>
                    </a:gs>
                    <a:gs pos="100000">
                      <a:schemeClr val="accent3"/>
                    </a:gs>
                  </a:gsLst>
                  <a:lin ang="2700006" scaled="0"/>
                </a:gradFill>
                <a:latin typeface="Roboto"/>
              </a:rPr>
              <a:t>PROGRAMACIÓN</a:t>
            </a:r>
          </a:p>
        </p:txBody>
      </p:sp>
      <p:pic>
        <p:nvPicPr>
          <p:cNvPr id="834" name="Google Shape;834;p26"/>
          <p:cNvPicPr preferRelativeResize="0"/>
          <p:nvPr/>
        </p:nvPicPr>
        <p:blipFill rotWithShape="1">
          <a:blip r:embed="rId3">
            <a:alphaModFix/>
          </a:blip>
          <a:srcRect/>
          <a:stretch/>
        </p:blipFill>
        <p:spPr>
          <a:xfrm>
            <a:off x="6412676" y="195486"/>
            <a:ext cx="2016224" cy="20162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27"/>
          <p:cNvGrpSpPr/>
          <p:nvPr/>
        </p:nvGrpSpPr>
        <p:grpSpPr>
          <a:xfrm>
            <a:off x="2198531" y="3496411"/>
            <a:ext cx="809400" cy="809700"/>
            <a:chOff x="2198531" y="3496411"/>
            <a:chExt cx="809400" cy="809700"/>
          </a:xfrm>
        </p:grpSpPr>
        <p:sp>
          <p:nvSpPr>
            <p:cNvPr id="840" name="Google Shape;840;p27"/>
            <p:cNvSpPr/>
            <p:nvPr/>
          </p:nvSpPr>
          <p:spPr>
            <a:xfrm>
              <a:off x="2205056" y="3500761"/>
              <a:ext cx="800700" cy="801000"/>
            </a:xfrm>
            <a:prstGeom prst="donut">
              <a:avLst>
                <a:gd name="adj" fmla="val 12814"/>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000000"/>
                </a:solidFill>
                <a:latin typeface="Arial"/>
                <a:ea typeface="Arial"/>
                <a:cs typeface="Arial"/>
                <a:sym typeface="Arial"/>
              </a:endParaRPr>
            </a:p>
          </p:txBody>
        </p:sp>
        <p:sp>
          <p:nvSpPr>
            <p:cNvPr id="841" name="Google Shape;841;p27"/>
            <p:cNvSpPr/>
            <p:nvPr/>
          </p:nvSpPr>
          <p:spPr>
            <a:xfrm flipH="1">
              <a:off x="2198531" y="3496411"/>
              <a:ext cx="809400" cy="809700"/>
            </a:xfrm>
            <a:prstGeom prst="blockArc">
              <a:avLst>
                <a:gd name="adj1" fmla="val 9712058"/>
                <a:gd name="adj2" fmla="val 16256715"/>
                <a:gd name="adj3" fmla="val 12710"/>
              </a:avLst>
            </a:prstGeom>
            <a:gradFill>
              <a:gsLst>
                <a:gs pos="0">
                  <a:schemeClr val="dk2"/>
                </a:gs>
                <a:gs pos="65000">
                  <a:schemeClr val="lt2"/>
                </a:gs>
                <a:gs pos="88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000000"/>
                </a:solidFill>
                <a:latin typeface="Arial"/>
                <a:ea typeface="Arial"/>
                <a:cs typeface="Arial"/>
                <a:sym typeface="Arial"/>
              </a:endParaRPr>
            </a:p>
          </p:txBody>
        </p:sp>
      </p:grpSp>
      <p:grpSp>
        <p:nvGrpSpPr>
          <p:cNvPr id="842" name="Google Shape;842;p27"/>
          <p:cNvGrpSpPr/>
          <p:nvPr/>
        </p:nvGrpSpPr>
        <p:grpSpPr>
          <a:xfrm>
            <a:off x="974225" y="3496561"/>
            <a:ext cx="809400" cy="809400"/>
            <a:chOff x="974225" y="3496561"/>
            <a:chExt cx="809400" cy="809400"/>
          </a:xfrm>
        </p:grpSpPr>
        <p:sp>
          <p:nvSpPr>
            <p:cNvPr id="843" name="Google Shape;843;p27"/>
            <p:cNvSpPr/>
            <p:nvPr/>
          </p:nvSpPr>
          <p:spPr>
            <a:xfrm>
              <a:off x="978575" y="3500600"/>
              <a:ext cx="800700" cy="801000"/>
            </a:xfrm>
            <a:prstGeom prst="donut">
              <a:avLst>
                <a:gd name="adj" fmla="val 1215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000000"/>
                </a:solidFill>
                <a:latin typeface="Arial"/>
                <a:ea typeface="Arial"/>
                <a:cs typeface="Arial"/>
                <a:sym typeface="Arial"/>
              </a:endParaRPr>
            </a:p>
          </p:txBody>
        </p:sp>
        <p:sp>
          <p:nvSpPr>
            <p:cNvPr id="844" name="Google Shape;844;p27"/>
            <p:cNvSpPr/>
            <p:nvPr/>
          </p:nvSpPr>
          <p:spPr>
            <a:xfrm flipH="1">
              <a:off x="974225" y="3496561"/>
              <a:ext cx="809400" cy="809400"/>
            </a:xfrm>
            <a:prstGeom prst="blockArc">
              <a:avLst>
                <a:gd name="adj1" fmla="val 7918486"/>
                <a:gd name="adj2" fmla="val 16256715"/>
                <a:gd name="adj3" fmla="val 12710"/>
              </a:avLst>
            </a:prstGeom>
            <a:gradFill>
              <a:gsLst>
                <a:gs pos="0">
                  <a:schemeClr val="dk2"/>
                </a:gs>
                <a:gs pos="50000">
                  <a:schemeClr val="lt2"/>
                </a:gs>
                <a:gs pos="75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000000"/>
                </a:solidFill>
                <a:latin typeface="Arial"/>
                <a:ea typeface="Arial"/>
                <a:cs typeface="Arial"/>
                <a:sym typeface="Arial"/>
              </a:endParaRPr>
            </a:p>
          </p:txBody>
        </p:sp>
      </p:grpSp>
      <p:grpSp>
        <p:nvGrpSpPr>
          <p:cNvPr id="845" name="Google Shape;845;p27"/>
          <p:cNvGrpSpPr/>
          <p:nvPr/>
        </p:nvGrpSpPr>
        <p:grpSpPr>
          <a:xfrm>
            <a:off x="3422837" y="3496411"/>
            <a:ext cx="809400" cy="809700"/>
            <a:chOff x="3422837" y="3496411"/>
            <a:chExt cx="809400" cy="809700"/>
          </a:xfrm>
        </p:grpSpPr>
        <p:sp>
          <p:nvSpPr>
            <p:cNvPr id="846" name="Google Shape;846;p27"/>
            <p:cNvSpPr/>
            <p:nvPr/>
          </p:nvSpPr>
          <p:spPr>
            <a:xfrm>
              <a:off x="3427187" y="3500761"/>
              <a:ext cx="800700" cy="801000"/>
            </a:xfrm>
            <a:prstGeom prst="donut">
              <a:avLst>
                <a:gd name="adj" fmla="val 126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000000"/>
                </a:solidFill>
                <a:latin typeface="Arial"/>
                <a:ea typeface="Arial"/>
                <a:cs typeface="Arial"/>
                <a:sym typeface="Arial"/>
              </a:endParaRPr>
            </a:p>
          </p:txBody>
        </p:sp>
        <p:sp>
          <p:nvSpPr>
            <p:cNvPr id="847" name="Google Shape;847;p27"/>
            <p:cNvSpPr/>
            <p:nvPr/>
          </p:nvSpPr>
          <p:spPr>
            <a:xfrm flipH="1">
              <a:off x="3422837" y="3496411"/>
              <a:ext cx="809400" cy="809700"/>
            </a:xfrm>
            <a:prstGeom prst="blockArc">
              <a:avLst>
                <a:gd name="adj1" fmla="val 10737198"/>
                <a:gd name="adj2" fmla="val 16256715"/>
                <a:gd name="adj3" fmla="val 12710"/>
              </a:avLst>
            </a:prstGeom>
            <a:gradFill>
              <a:gsLst>
                <a:gs pos="0">
                  <a:schemeClr val="dk2"/>
                </a:gs>
                <a:gs pos="28000">
                  <a:schemeClr val="dk2"/>
                </a:gs>
                <a:gs pos="66000">
                  <a:schemeClr val="lt2"/>
                </a:gs>
                <a:gs pos="91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000000"/>
                </a:solidFill>
                <a:latin typeface="Arial"/>
                <a:ea typeface="Arial"/>
                <a:cs typeface="Arial"/>
                <a:sym typeface="Arial"/>
              </a:endParaRPr>
            </a:p>
          </p:txBody>
        </p:sp>
      </p:grpSp>
      <p:sp>
        <p:nvSpPr>
          <p:cNvPr id="848" name="Google Shape;848;p27"/>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Lenguajes utilizados</a:t>
            </a:r>
            <a:endParaRPr/>
          </a:p>
        </p:txBody>
      </p:sp>
      <p:sp>
        <p:nvSpPr>
          <p:cNvPr id="849" name="Google Shape;849;p27"/>
          <p:cNvSpPr txBox="1"/>
          <p:nvPr/>
        </p:nvSpPr>
        <p:spPr>
          <a:xfrm>
            <a:off x="5696871" y="1828918"/>
            <a:ext cx="2707037" cy="1633213"/>
          </a:xfrm>
          <a:prstGeom prst="rect">
            <a:avLst/>
          </a:prstGeom>
          <a:noFill/>
          <a:ln>
            <a:noFill/>
          </a:ln>
        </p:spPr>
        <p:txBody>
          <a:bodyPr spcFirstLastPara="1" wrap="square" lIns="91425" tIns="91425" rIns="91425" bIns="91425" anchor="t" anchorCtr="0">
            <a:noAutofit/>
          </a:bodyPr>
          <a:lstStyle/>
          <a:p>
            <a:pPr marL="285750" marR="0" lvl="0" indent="-285750" algn="l" rtl="0">
              <a:lnSpc>
                <a:spcPct val="100000"/>
              </a:lnSpc>
              <a:spcBef>
                <a:spcPts val="0"/>
              </a:spcBef>
              <a:spcAft>
                <a:spcPts val="0"/>
              </a:spcAft>
              <a:buClr>
                <a:schemeClr val="dk2"/>
              </a:buClr>
              <a:buSzPts val="1200"/>
              <a:buFont typeface="Arial"/>
              <a:buChar char="•"/>
            </a:pPr>
            <a:r>
              <a:rPr lang="en" sz="1200" b="0" i="0" u="none" strike="noStrike" cap="none">
                <a:solidFill>
                  <a:srgbClr val="FFFFFF"/>
                </a:solidFill>
                <a:latin typeface="Arial"/>
                <a:ea typeface="Arial"/>
                <a:cs typeface="Arial"/>
                <a:sym typeface="Arial"/>
              </a:rPr>
              <a:t>Facilidad de aprendizaje</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2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200"/>
              <a:buFont typeface="Arial"/>
              <a:buChar char="•"/>
            </a:pPr>
            <a:r>
              <a:rPr lang="en" sz="1200" b="0" i="0" u="none" strike="noStrike" cap="none">
                <a:solidFill>
                  <a:srgbClr val="FFFFFF"/>
                </a:solidFill>
                <a:latin typeface="Arial"/>
                <a:ea typeface="Arial"/>
                <a:cs typeface="Arial"/>
                <a:sym typeface="Arial"/>
              </a:rPr>
              <a:t>Compatibilidad con diversos entornos</a:t>
            </a:r>
            <a:endParaRPr/>
          </a:p>
          <a:p>
            <a:pPr marL="0" marR="0" lvl="0" indent="0" algn="l" rtl="0">
              <a:lnSpc>
                <a:spcPct val="100000"/>
              </a:lnSpc>
              <a:spcBef>
                <a:spcPts val="0"/>
              </a:spcBef>
              <a:spcAft>
                <a:spcPts val="0"/>
              </a:spcAft>
              <a:buNone/>
            </a:pPr>
            <a:endParaRPr sz="12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200"/>
              <a:buFont typeface="Arial"/>
              <a:buChar char="•"/>
            </a:pPr>
            <a:r>
              <a:rPr lang="en" sz="1200" b="0" i="0" u="none" strike="noStrike" cap="none">
                <a:solidFill>
                  <a:srgbClr val="FFFFFF"/>
                </a:solidFill>
                <a:latin typeface="Arial"/>
                <a:ea typeface="Arial"/>
                <a:cs typeface="Arial"/>
                <a:sym typeface="Arial"/>
              </a:rPr>
              <a:t>Aplicaciones web populares</a:t>
            </a:r>
            <a:endParaRPr/>
          </a:p>
          <a:p>
            <a:pPr marL="285750" marR="0" lvl="0" indent="-209550" algn="l" rtl="0">
              <a:lnSpc>
                <a:spcPct val="100000"/>
              </a:lnSpc>
              <a:spcBef>
                <a:spcPts val="0"/>
              </a:spcBef>
              <a:spcAft>
                <a:spcPts val="0"/>
              </a:spcAft>
              <a:buClr>
                <a:schemeClr val="dk2"/>
              </a:buClr>
              <a:buSzPts val="1200"/>
              <a:buFont typeface="Arial"/>
              <a:buNone/>
            </a:pPr>
            <a:endParaRPr sz="1200" b="0" i="0" u="none" strike="noStrike" cap="none">
              <a:solidFill>
                <a:srgbClr val="FFFFFF"/>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ts val="1200"/>
              <a:buFont typeface="Arial"/>
              <a:buChar char="•"/>
            </a:pPr>
            <a:r>
              <a:rPr lang="en" sz="1200" b="0" i="0" u="none" strike="noStrike" cap="none">
                <a:solidFill>
                  <a:srgbClr val="FFFFFF"/>
                </a:solidFill>
                <a:latin typeface="Arial"/>
                <a:ea typeface="Arial"/>
                <a:cs typeface="Arial"/>
                <a:sym typeface="Arial"/>
              </a:rPr>
              <a:t>Flexibilidad</a:t>
            </a:r>
            <a:endParaRPr sz="1200" b="0" i="0" u="none" strike="noStrike" cap="none">
              <a:solidFill>
                <a:srgbClr val="000000"/>
              </a:solidFill>
              <a:latin typeface="Arial"/>
              <a:ea typeface="Arial"/>
              <a:cs typeface="Arial"/>
              <a:sym typeface="Arial"/>
            </a:endParaRPr>
          </a:p>
        </p:txBody>
      </p:sp>
      <p:sp>
        <p:nvSpPr>
          <p:cNvPr id="850" name="Google Shape;850;p27"/>
          <p:cNvSpPr txBox="1"/>
          <p:nvPr/>
        </p:nvSpPr>
        <p:spPr>
          <a:xfrm>
            <a:off x="859325" y="2965561"/>
            <a:ext cx="3843600" cy="482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Otros Lenguajes</a:t>
            </a:r>
            <a:endParaRPr sz="2200" b="0" i="0" u="none" strike="noStrike" cap="none">
              <a:solidFill>
                <a:schemeClr val="dk1"/>
              </a:solidFill>
              <a:latin typeface="Roboto"/>
              <a:ea typeface="Roboto"/>
              <a:cs typeface="Roboto"/>
              <a:sym typeface="Roboto"/>
            </a:endParaRPr>
          </a:p>
        </p:txBody>
      </p:sp>
      <p:sp>
        <p:nvSpPr>
          <p:cNvPr id="851" name="Google Shape;851;p27"/>
          <p:cNvSpPr txBox="1"/>
          <p:nvPr/>
        </p:nvSpPr>
        <p:spPr>
          <a:xfrm>
            <a:off x="899592" y="2035350"/>
            <a:ext cx="1832700" cy="222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Work Sans"/>
                <a:ea typeface="Work Sans"/>
                <a:cs typeface="Work Sans"/>
                <a:sym typeface="Work Sans"/>
              </a:rPr>
              <a:t>PHP</a:t>
            </a:r>
            <a:endParaRPr sz="1200" b="0" i="0" u="none" strike="noStrike" cap="none">
              <a:solidFill>
                <a:srgbClr val="FFFFFF"/>
              </a:solidFill>
              <a:latin typeface="Work Sans"/>
              <a:ea typeface="Work Sans"/>
              <a:cs typeface="Work Sans"/>
              <a:sym typeface="Work Sans"/>
            </a:endParaRPr>
          </a:p>
        </p:txBody>
      </p:sp>
      <p:sp>
        <p:nvSpPr>
          <p:cNvPr id="852" name="Google Shape;852;p27"/>
          <p:cNvSpPr txBox="1"/>
          <p:nvPr/>
        </p:nvSpPr>
        <p:spPr>
          <a:xfrm>
            <a:off x="899592" y="2560400"/>
            <a:ext cx="1832700" cy="222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Work Sans"/>
                <a:ea typeface="Work Sans"/>
                <a:cs typeface="Work Sans"/>
                <a:sym typeface="Work Sans"/>
              </a:rPr>
              <a:t>Otros lenguajes</a:t>
            </a:r>
            <a:endParaRPr sz="1200" b="0" i="0" u="none" strike="noStrike" cap="none">
              <a:solidFill>
                <a:srgbClr val="FFFFFF"/>
              </a:solidFill>
              <a:latin typeface="Work Sans"/>
              <a:ea typeface="Work Sans"/>
              <a:cs typeface="Work Sans"/>
              <a:sym typeface="Work Sans"/>
            </a:endParaRPr>
          </a:p>
        </p:txBody>
      </p:sp>
      <p:sp>
        <p:nvSpPr>
          <p:cNvPr id="853" name="Google Shape;853;p27"/>
          <p:cNvSpPr txBox="1"/>
          <p:nvPr/>
        </p:nvSpPr>
        <p:spPr>
          <a:xfrm>
            <a:off x="3134116" y="1810925"/>
            <a:ext cx="677700" cy="222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Roboto Black"/>
                <a:ea typeface="Roboto Black"/>
                <a:cs typeface="Roboto Black"/>
                <a:sym typeface="Roboto Black"/>
              </a:rPr>
              <a:t>40%</a:t>
            </a:r>
            <a:endParaRPr sz="1400" b="0" i="0" u="none" strike="noStrike" cap="none">
              <a:solidFill>
                <a:schemeClr val="dk2"/>
              </a:solidFill>
              <a:latin typeface="Roboto Black"/>
              <a:ea typeface="Roboto Black"/>
              <a:cs typeface="Roboto Black"/>
              <a:sym typeface="Roboto Black"/>
            </a:endParaRPr>
          </a:p>
        </p:txBody>
      </p:sp>
      <p:sp>
        <p:nvSpPr>
          <p:cNvPr id="854" name="Google Shape;854;p27"/>
          <p:cNvSpPr txBox="1"/>
          <p:nvPr/>
        </p:nvSpPr>
        <p:spPr>
          <a:xfrm>
            <a:off x="859325" y="4379675"/>
            <a:ext cx="1039200" cy="222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Work Sans"/>
                <a:ea typeface="Work Sans"/>
                <a:cs typeface="Work Sans"/>
                <a:sym typeface="Work Sans"/>
              </a:rPr>
              <a:t>CSS</a:t>
            </a:r>
            <a:endParaRPr sz="1400" b="0" i="0" u="none" strike="noStrike" cap="none">
              <a:solidFill>
                <a:schemeClr val="dk1"/>
              </a:solidFill>
              <a:latin typeface="Work Sans"/>
              <a:ea typeface="Work Sans"/>
              <a:cs typeface="Work Sans"/>
              <a:sym typeface="Work Sans"/>
            </a:endParaRPr>
          </a:p>
        </p:txBody>
      </p:sp>
      <p:sp>
        <p:nvSpPr>
          <p:cNvPr id="855" name="Google Shape;855;p27"/>
          <p:cNvSpPr txBox="1"/>
          <p:nvPr/>
        </p:nvSpPr>
        <p:spPr>
          <a:xfrm>
            <a:off x="2050781" y="4379675"/>
            <a:ext cx="1037700" cy="222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Work Sans"/>
                <a:ea typeface="Work Sans"/>
                <a:cs typeface="Work Sans"/>
                <a:sym typeface="Work Sans"/>
              </a:rPr>
              <a:t>HTML</a:t>
            </a:r>
            <a:endParaRPr sz="1400" b="0" i="0" u="none" strike="noStrike" cap="none">
              <a:solidFill>
                <a:schemeClr val="dk1"/>
              </a:solidFill>
              <a:latin typeface="Work Sans"/>
              <a:ea typeface="Work Sans"/>
              <a:cs typeface="Work Sans"/>
              <a:sym typeface="Work Sans"/>
            </a:endParaRPr>
          </a:p>
        </p:txBody>
      </p:sp>
      <p:sp>
        <p:nvSpPr>
          <p:cNvPr id="856" name="Google Shape;856;p27"/>
          <p:cNvSpPr txBox="1"/>
          <p:nvPr/>
        </p:nvSpPr>
        <p:spPr>
          <a:xfrm>
            <a:off x="3514874" y="3788908"/>
            <a:ext cx="639600" cy="222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Roboto Black"/>
                <a:ea typeface="Roboto Black"/>
                <a:cs typeface="Roboto Black"/>
                <a:sym typeface="Roboto Black"/>
              </a:rPr>
              <a:t>25%</a:t>
            </a:r>
            <a:endParaRPr sz="1400" b="0" i="0" u="none" strike="noStrike" cap="none">
              <a:solidFill>
                <a:schemeClr val="dk2"/>
              </a:solidFill>
              <a:latin typeface="Roboto Black"/>
              <a:ea typeface="Roboto Black"/>
              <a:cs typeface="Roboto Black"/>
              <a:sym typeface="Roboto Black"/>
            </a:endParaRPr>
          </a:p>
        </p:txBody>
      </p:sp>
      <p:sp>
        <p:nvSpPr>
          <p:cNvPr id="857" name="Google Shape;857;p27"/>
          <p:cNvSpPr txBox="1"/>
          <p:nvPr/>
        </p:nvSpPr>
        <p:spPr>
          <a:xfrm>
            <a:off x="3247874" y="4377850"/>
            <a:ext cx="1173600" cy="222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Work Sans"/>
                <a:ea typeface="Work Sans"/>
                <a:cs typeface="Work Sans"/>
                <a:sym typeface="Work Sans"/>
              </a:rPr>
              <a:t>JavaScript</a:t>
            </a:r>
            <a:endParaRPr sz="1400" b="0" i="0" u="none" strike="noStrike" cap="none">
              <a:solidFill>
                <a:schemeClr val="dk1"/>
              </a:solidFill>
              <a:latin typeface="Work Sans"/>
              <a:ea typeface="Work Sans"/>
              <a:cs typeface="Work Sans"/>
              <a:sym typeface="Work Sans"/>
            </a:endParaRPr>
          </a:p>
        </p:txBody>
      </p:sp>
      <p:sp>
        <p:nvSpPr>
          <p:cNvPr id="858" name="Google Shape;858;p27"/>
          <p:cNvSpPr txBox="1"/>
          <p:nvPr/>
        </p:nvSpPr>
        <p:spPr>
          <a:xfrm>
            <a:off x="3140603" y="2337198"/>
            <a:ext cx="677700" cy="222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Roboto Black"/>
                <a:ea typeface="Roboto Black"/>
                <a:cs typeface="Roboto Black"/>
                <a:sym typeface="Roboto Black"/>
              </a:rPr>
              <a:t>60%</a:t>
            </a:r>
            <a:endParaRPr sz="1400" b="0" i="0" u="none" strike="noStrike" cap="none">
              <a:solidFill>
                <a:schemeClr val="dk2"/>
              </a:solidFill>
              <a:latin typeface="Roboto Black"/>
              <a:ea typeface="Roboto Black"/>
              <a:cs typeface="Roboto Black"/>
              <a:sym typeface="Roboto Black"/>
            </a:endParaRPr>
          </a:p>
        </p:txBody>
      </p:sp>
      <p:sp>
        <p:nvSpPr>
          <p:cNvPr id="859" name="Google Shape;859;p27"/>
          <p:cNvSpPr txBox="1"/>
          <p:nvPr/>
        </p:nvSpPr>
        <p:spPr>
          <a:xfrm>
            <a:off x="1059125" y="3790261"/>
            <a:ext cx="639600" cy="222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Roboto Black"/>
                <a:ea typeface="Roboto Black"/>
                <a:cs typeface="Roboto Black"/>
                <a:sym typeface="Roboto Black"/>
              </a:rPr>
              <a:t>40%</a:t>
            </a:r>
            <a:endParaRPr sz="1400" b="0" i="0" u="none" strike="noStrike" cap="none">
              <a:solidFill>
                <a:schemeClr val="dk2"/>
              </a:solidFill>
              <a:latin typeface="Roboto Black"/>
              <a:ea typeface="Roboto Black"/>
              <a:cs typeface="Roboto Black"/>
              <a:sym typeface="Roboto Black"/>
            </a:endParaRPr>
          </a:p>
        </p:txBody>
      </p:sp>
      <p:sp>
        <p:nvSpPr>
          <p:cNvPr id="860" name="Google Shape;860;p27"/>
          <p:cNvSpPr txBox="1"/>
          <p:nvPr/>
        </p:nvSpPr>
        <p:spPr>
          <a:xfrm>
            <a:off x="2210912" y="3789322"/>
            <a:ext cx="809400" cy="222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Roboto Black"/>
                <a:ea typeface="Roboto Black"/>
                <a:cs typeface="Roboto Black"/>
                <a:sym typeface="Roboto Black"/>
              </a:rPr>
              <a:t>35%</a:t>
            </a:r>
            <a:endParaRPr sz="1400" b="0" i="0" u="none" strike="noStrike" cap="none">
              <a:solidFill>
                <a:schemeClr val="dk2"/>
              </a:solidFill>
              <a:latin typeface="Roboto Black"/>
              <a:ea typeface="Roboto Black"/>
              <a:cs typeface="Roboto Black"/>
              <a:sym typeface="Roboto Black"/>
            </a:endParaRPr>
          </a:p>
        </p:txBody>
      </p:sp>
      <p:grpSp>
        <p:nvGrpSpPr>
          <p:cNvPr id="861" name="Google Shape;861;p27"/>
          <p:cNvGrpSpPr/>
          <p:nvPr/>
        </p:nvGrpSpPr>
        <p:grpSpPr>
          <a:xfrm>
            <a:off x="1020348" y="1828679"/>
            <a:ext cx="2114898" cy="186503"/>
            <a:chOff x="3530150" y="2790075"/>
            <a:chExt cx="1962600" cy="225300"/>
          </a:xfrm>
        </p:grpSpPr>
        <p:sp>
          <p:nvSpPr>
            <p:cNvPr id="862" name="Google Shape;862;p27"/>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27"/>
            <p:cNvSpPr/>
            <p:nvPr/>
          </p:nvSpPr>
          <p:spPr>
            <a:xfrm>
              <a:off x="3530151" y="2790075"/>
              <a:ext cx="862025" cy="225300"/>
            </a:xfrm>
            <a:prstGeom prst="rect">
              <a:avLst/>
            </a:prstGeom>
            <a:gradFill>
              <a:gsLst>
                <a:gs pos="0">
                  <a:schemeClr val="dk2"/>
                </a:gs>
                <a:gs pos="50000">
                  <a:schemeClr val="lt2"/>
                </a:gs>
                <a:gs pos="75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4" name="Google Shape;864;p27"/>
          <p:cNvGrpSpPr/>
          <p:nvPr/>
        </p:nvGrpSpPr>
        <p:grpSpPr>
          <a:xfrm>
            <a:off x="1020347" y="2354951"/>
            <a:ext cx="2114899" cy="186503"/>
            <a:chOff x="3530149" y="2790075"/>
            <a:chExt cx="1962601" cy="225300"/>
          </a:xfrm>
        </p:grpSpPr>
        <p:sp>
          <p:nvSpPr>
            <p:cNvPr id="865" name="Google Shape;865;p27"/>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27"/>
            <p:cNvSpPr/>
            <p:nvPr/>
          </p:nvSpPr>
          <p:spPr>
            <a:xfrm>
              <a:off x="3530149" y="2790075"/>
              <a:ext cx="1113980" cy="225300"/>
            </a:xfrm>
            <a:prstGeom prst="rect">
              <a:avLst/>
            </a:prstGeom>
            <a:gradFill>
              <a:gsLst>
                <a:gs pos="0">
                  <a:schemeClr val="dk2"/>
                </a:gs>
                <a:gs pos="50000">
                  <a:schemeClr val="lt2"/>
                </a:gs>
                <a:gs pos="75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7" name="Google Shape;867;p27"/>
          <p:cNvSpPr txBox="1"/>
          <p:nvPr/>
        </p:nvSpPr>
        <p:spPr>
          <a:xfrm>
            <a:off x="5696871" y="1472371"/>
            <a:ext cx="3672408"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600" b="0" i="0" u="none" strike="noStrike" cap="none">
                <a:solidFill>
                  <a:schemeClr val="accent6"/>
                </a:solidFill>
                <a:latin typeface="Arial"/>
                <a:ea typeface="Arial"/>
                <a:cs typeface="Arial"/>
                <a:sym typeface="Arial"/>
              </a:rPr>
              <a:t>En su mayoría se utilizó PHP</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Shape 871"/>
        <p:cNvGrpSpPr/>
        <p:nvPr/>
      </p:nvGrpSpPr>
      <p:grpSpPr>
        <a:xfrm>
          <a:off x="0" y="0"/>
          <a:ext cx="0" cy="0"/>
          <a:chOff x="0" y="0"/>
          <a:chExt cx="0" cy="0"/>
        </a:xfrm>
      </p:grpSpPr>
      <p:sp>
        <p:nvSpPr>
          <p:cNvPr id="872" name="Google Shape;872;p28"/>
          <p:cNvSpPr txBox="1">
            <a:spLocks noGrp="1"/>
          </p:cNvSpPr>
          <p:nvPr>
            <p:ph type="title"/>
          </p:nvPr>
        </p:nvSpPr>
        <p:spPr>
          <a:xfrm>
            <a:off x="2393972" y="282375"/>
            <a:ext cx="4356056" cy="602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Frameworks utilizados</a:t>
            </a:r>
            <a:endParaRPr/>
          </a:p>
        </p:txBody>
      </p:sp>
      <p:sp>
        <p:nvSpPr>
          <p:cNvPr id="873" name="Google Shape;873;p28"/>
          <p:cNvSpPr txBox="1">
            <a:spLocks noGrp="1"/>
          </p:cNvSpPr>
          <p:nvPr>
            <p:ph type="subTitle" idx="1"/>
          </p:nvPr>
        </p:nvSpPr>
        <p:spPr>
          <a:xfrm>
            <a:off x="1372511" y="3650670"/>
            <a:ext cx="2584534" cy="505256"/>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FontAwesome</a:t>
            </a:r>
            <a:endParaRPr/>
          </a:p>
        </p:txBody>
      </p:sp>
      <p:sp>
        <p:nvSpPr>
          <p:cNvPr id="874" name="Google Shape;874;p28"/>
          <p:cNvSpPr txBox="1">
            <a:spLocks noGrp="1"/>
          </p:cNvSpPr>
          <p:nvPr>
            <p:ph type="subTitle" idx="2"/>
          </p:nvPr>
        </p:nvSpPr>
        <p:spPr>
          <a:xfrm>
            <a:off x="5100044" y="3650670"/>
            <a:ext cx="2584534" cy="505256"/>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Bootstrap</a:t>
            </a:r>
            <a:endParaRPr/>
          </a:p>
        </p:txBody>
      </p:sp>
      <p:pic>
        <p:nvPicPr>
          <p:cNvPr id="875" name="Google Shape;875;p28"/>
          <p:cNvPicPr preferRelativeResize="0"/>
          <p:nvPr/>
        </p:nvPicPr>
        <p:blipFill rotWithShape="1">
          <a:blip r:embed="rId3">
            <a:alphaModFix/>
          </a:blip>
          <a:srcRect l="328" r="327"/>
          <a:stretch/>
        </p:blipFill>
        <p:spPr>
          <a:xfrm>
            <a:off x="5474279" y="1263484"/>
            <a:ext cx="1787968" cy="1872062"/>
          </a:xfrm>
          <a:prstGeom prst="rect">
            <a:avLst/>
          </a:prstGeom>
          <a:noFill/>
          <a:ln>
            <a:noFill/>
          </a:ln>
        </p:spPr>
      </p:pic>
      <p:pic>
        <p:nvPicPr>
          <p:cNvPr id="876" name="Google Shape;876;p28"/>
          <p:cNvPicPr preferRelativeResize="0"/>
          <p:nvPr/>
        </p:nvPicPr>
        <p:blipFill rotWithShape="1">
          <a:blip r:embed="rId4">
            <a:alphaModFix/>
          </a:blip>
          <a:srcRect l="5432" r="5431"/>
          <a:stretch/>
        </p:blipFill>
        <p:spPr>
          <a:xfrm>
            <a:off x="1835696" y="1264392"/>
            <a:ext cx="1788092" cy="1864648"/>
          </a:xfrm>
          <a:prstGeom prst="rect">
            <a:avLst/>
          </a:prstGeom>
          <a:noFill/>
          <a:ln>
            <a:noFill/>
          </a:ln>
        </p:spPr>
      </p:pic>
      <p:sp>
        <p:nvSpPr>
          <p:cNvPr id="877" name="Google Shape;877;p28"/>
          <p:cNvSpPr/>
          <p:nvPr/>
        </p:nvSpPr>
        <p:spPr>
          <a:xfrm>
            <a:off x="1835695" y="3077758"/>
            <a:ext cx="1787878" cy="418881"/>
          </a:xfrm>
          <a:prstGeom prst="rect">
            <a:avLst/>
          </a:prstGeom>
          <a:gradFill>
            <a:gsLst>
              <a:gs pos="0">
                <a:schemeClr val="dk2"/>
              </a:gs>
              <a:gs pos="65000">
                <a:schemeClr val="lt2"/>
              </a:gs>
              <a:gs pos="88000">
                <a:schemeClr val="accent1"/>
              </a:gs>
              <a:gs pos="100000">
                <a:schemeClr val="accent3"/>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28"/>
          <p:cNvSpPr/>
          <p:nvPr/>
        </p:nvSpPr>
        <p:spPr>
          <a:xfrm>
            <a:off x="5474246" y="3075871"/>
            <a:ext cx="1787879" cy="418880"/>
          </a:xfrm>
          <a:prstGeom prst="rect">
            <a:avLst/>
          </a:prstGeom>
          <a:gradFill>
            <a:gsLst>
              <a:gs pos="0">
                <a:schemeClr val="dk2"/>
              </a:gs>
              <a:gs pos="65000">
                <a:schemeClr val="lt2"/>
              </a:gs>
              <a:gs pos="88000">
                <a:schemeClr val="accent1"/>
              </a:gs>
              <a:gs pos="100000">
                <a:schemeClr val="accent3"/>
              </a:gs>
            </a:gsLst>
            <a:lin ang="8100019"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79" name="Google Shape;879;p28"/>
          <p:cNvPicPr preferRelativeResize="0"/>
          <p:nvPr/>
        </p:nvPicPr>
        <p:blipFill rotWithShape="1">
          <a:blip r:embed="rId5">
            <a:alphaModFix/>
          </a:blip>
          <a:srcRect/>
          <a:stretch/>
        </p:blipFill>
        <p:spPr>
          <a:xfrm>
            <a:off x="-2016224" y="2931790"/>
            <a:ext cx="2016224" cy="20162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pic>
        <p:nvPicPr>
          <p:cNvPr id="884" name="Google Shape;884;p29"/>
          <p:cNvPicPr preferRelativeResize="0"/>
          <p:nvPr/>
        </p:nvPicPr>
        <p:blipFill rotWithShape="1">
          <a:blip r:embed="rId3">
            <a:alphaModFix/>
          </a:blip>
          <a:srcRect/>
          <a:stretch/>
        </p:blipFill>
        <p:spPr>
          <a:xfrm rot="-5400000">
            <a:off x="3697750" y="-4152388"/>
            <a:ext cx="369899" cy="7765400"/>
          </a:xfrm>
          <a:prstGeom prst="rect">
            <a:avLst/>
          </a:prstGeom>
          <a:noFill/>
          <a:ln>
            <a:noFill/>
          </a:ln>
        </p:spPr>
      </p:pic>
      <p:sp>
        <p:nvSpPr>
          <p:cNvPr id="885" name="Google Shape;885;p29"/>
          <p:cNvSpPr txBox="1">
            <a:spLocks noGrp="1"/>
          </p:cNvSpPr>
          <p:nvPr>
            <p:ph type="title"/>
          </p:nvPr>
        </p:nvSpPr>
        <p:spPr>
          <a:xfrm>
            <a:off x="446544" y="34312"/>
            <a:ext cx="5421600" cy="891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6200"/>
              <a:buNone/>
            </a:pPr>
            <a:r>
              <a:rPr lang="en" sz="3200"/>
              <a:t>Editor de Código</a:t>
            </a:r>
            <a:endParaRPr/>
          </a:p>
        </p:txBody>
      </p:sp>
      <p:sp>
        <p:nvSpPr>
          <p:cNvPr id="886" name="Google Shape;886;p29"/>
          <p:cNvSpPr txBox="1">
            <a:spLocks noGrp="1"/>
          </p:cNvSpPr>
          <p:nvPr>
            <p:ph type="subTitle" idx="3"/>
          </p:nvPr>
        </p:nvSpPr>
        <p:spPr>
          <a:xfrm>
            <a:off x="889092" y="480262"/>
            <a:ext cx="4536504" cy="383700"/>
          </a:xfrm>
          <a:prstGeom prst="rect">
            <a:avLst/>
          </a:prstGeom>
          <a:noFill/>
          <a:ln>
            <a:noFill/>
          </a:ln>
        </p:spPr>
        <p:txBody>
          <a:bodyPr spcFirstLastPara="1" wrap="square" lIns="91425" tIns="91425" rIns="91425" bIns="91425" anchor="t" anchorCtr="0">
            <a:noAutofit/>
          </a:bodyPr>
          <a:lstStyle/>
          <a:p>
            <a:pPr marL="457200" lvl="0" indent="-317500" algn="ctr" rtl="0">
              <a:lnSpc>
                <a:spcPct val="100000"/>
              </a:lnSpc>
              <a:spcBef>
                <a:spcPts val="0"/>
              </a:spcBef>
              <a:spcAft>
                <a:spcPts val="0"/>
              </a:spcAft>
              <a:buSzPts val="1400"/>
              <a:buNone/>
            </a:pPr>
            <a:r>
              <a:rPr lang="en" sz="3200"/>
              <a:t>	 </a:t>
            </a:r>
            <a:r>
              <a:rPr lang="en" sz="3200">
                <a:solidFill>
                  <a:schemeClr val="dk2"/>
                </a:solidFill>
                <a:latin typeface="Roboto"/>
                <a:ea typeface="Roboto"/>
                <a:cs typeface="Roboto"/>
                <a:sym typeface="Roboto"/>
              </a:rPr>
              <a:t>Visual</a:t>
            </a:r>
            <a:r>
              <a:rPr lang="en" sz="3200"/>
              <a:t> </a:t>
            </a:r>
            <a:r>
              <a:rPr lang="en" sz="3200">
                <a:solidFill>
                  <a:schemeClr val="dk2"/>
                </a:solidFill>
                <a:latin typeface="Roboto"/>
                <a:ea typeface="Roboto"/>
                <a:cs typeface="Roboto"/>
                <a:sym typeface="Roboto"/>
              </a:rPr>
              <a:t>Studio</a:t>
            </a:r>
            <a:r>
              <a:rPr lang="en" sz="3200"/>
              <a:t> </a:t>
            </a:r>
            <a:r>
              <a:rPr lang="en" sz="3200">
                <a:solidFill>
                  <a:schemeClr val="dk2"/>
                </a:solidFill>
                <a:latin typeface="Roboto"/>
                <a:ea typeface="Roboto"/>
                <a:cs typeface="Roboto"/>
                <a:sym typeface="Roboto"/>
              </a:rPr>
              <a:t>Code</a:t>
            </a:r>
            <a:endParaRPr sz="3200">
              <a:solidFill>
                <a:schemeClr val="dk2"/>
              </a:solidFill>
              <a:latin typeface="Roboto"/>
              <a:ea typeface="Roboto"/>
              <a:cs typeface="Roboto"/>
              <a:sym typeface="Roboto"/>
            </a:endParaRPr>
          </a:p>
        </p:txBody>
      </p:sp>
      <p:sp>
        <p:nvSpPr>
          <p:cNvPr id="887" name="Google Shape;887;p29"/>
          <p:cNvSpPr txBox="1">
            <a:spLocks noGrp="1"/>
          </p:cNvSpPr>
          <p:nvPr>
            <p:ph type="subTitle" idx="5"/>
          </p:nvPr>
        </p:nvSpPr>
        <p:spPr>
          <a:xfrm>
            <a:off x="1526664" y="1393751"/>
            <a:ext cx="5421600" cy="3135477"/>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0"/>
              </a:spcBef>
              <a:spcAft>
                <a:spcPts val="0"/>
              </a:spcAft>
              <a:buClr>
                <a:schemeClr val="dk2"/>
              </a:buClr>
              <a:buSzPts val="1400"/>
              <a:buNone/>
            </a:pPr>
            <a:r>
              <a:rPr lang="en" sz="2400"/>
              <a:t>Puntos que lo destacan:</a:t>
            </a:r>
            <a:endParaRPr/>
          </a:p>
          <a:p>
            <a:pPr marL="139700" lvl="0" indent="0" algn="l" rtl="0">
              <a:lnSpc>
                <a:spcPct val="100000"/>
              </a:lnSpc>
              <a:spcBef>
                <a:spcPts val="0"/>
              </a:spcBef>
              <a:spcAft>
                <a:spcPts val="0"/>
              </a:spcAft>
              <a:buClr>
                <a:schemeClr val="dk2"/>
              </a:buClr>
              <a:buSzPts val="1400"/>
              <a:buNone/>
            </a:pPr>
            <a:endParaRPr/>
          </a:p>
          <a:p>
            <a:pPr marL="139700" lvl="0" indent="0" algn="l" rtl="0">
              <a:lnSpc>
                <a:spcPct val="100000"/>
              </a:lnSpc>
              <a:spcBef>
                <a:spcPts val="0"/>
              </a:spcBef>
              <a:spcAft>
                <a:spcPts val="0"/>
              </a:spcAft>
              <a:buClr>
                <a:schemeClr val="dk2"/>
              </a:buClr>
              <a:buSzPts val="1400"/>
              <a:buNone/>
            </a:pPr>
            <a:endParaRPr/>
          </a:p>
          <a:p>
            <a:pPr marL="457200" lvl="0" indent="-317500" algn="l" rtl="0">
              <a:lnSpc>
                <a:spcPct val="100000"/>
              </a:lnSpc>
              <a:spcBef>
                <a:spcPts val="0"/>
              </a:spcBef>
              <a:spcAft>
                <a:spcPts val="0"/>
              </a:spcAft>
              <a:buClr>
                <a:schemeClr val="dk2"/>
              </a:buClr>
              <a:buSzPts val="1400"/>
              <a:buFont typeface="Arial"/>
              <a:buChar char="•"/>
            </a:pPr>
            <a:r>
              <a:rPr lang="en" b="0" i="0">
                <a:solidFill>
                  <a:srgbClr val="D1D5DB"/>
                </a:solidFill>
                <a:latin typeface="Arial"/>
                <a:ea typeface="Arial"/>
                <a:cs typeface="Arial"/>
                <a:sym typeface="Arial"/>
              </a:rPr>
              <a:t>Interfaz Intuitiva</a:t>
            </a:r>
            <a:endParaRPr/>
          </a:p>
          <a:p>
            <a:pPr marL="457200" lvl="0" indent="-228600" algn="l" rtl="0">
              <a:lnSpc>
                <a:spcPct val="100000"/>
              </a:lnSpc>
              <a:spcBef>
                <a:spcPts val="0"/>
              </a:spcBef>
              <a:spcAft>
                <a:spcPts val="0"/>
              </a:spcAft>
              <a:buClr>
                <a:schemeClr val="dk2"/>
              </a:buClr>
              <a:buSzPts val="1400"/>
              <a:buFont typeface="Arial"/>
              <a:buNone/>
            </a:pPr>
            <a:endParaRPr b="0" i="0">
              <a:solidFill>
                <a:srgbClr val="D1D5DB"/>
              </a:solidFill>
              <a:latin typeface="Arial"/>
              <a:ea typeface="Arial"/>
              <a:cs typeface="Arial"/>
              <a:sym typeface="Arial"/>
            </a:endParaRPr>
          </a:p>
          <a:p>
            <a:pPr marL="457200" lvl="0" indent="-317500" algn="l" rtl="0">
              <a:lnSpc>
                <a:spcPct val="100000"/>
              </a:lnSpc>
              <a:spcBef>
                <a:spcPts val="0"/>
              </a:spcBef>
              <a:spcAft>
                <a:spcPts val="0"/>
              </a:spcAft>
              <a:buClr>
                <a:schemeClr val="dk2"/>
              </a:buClr>
              <a:buSzPts val="1400"/>
              <a:buFont typeface="Arial"/>
              <a:buChar char="•"/>
            </a:pPr>
            <a:r>
              <a:rPr lang="en" b="0" i="0">
                <a:solidFill>
                  <a:srgbClr val="D1D5DB"/>
                </a:solidFill>
                <a:latin typeface="Arial"/>
                <a:ea typeface="Arial"/>
                <a:cs typeface="Arial"/>
                <a:sym typeface="Arial"/>
              </a:rPr>
              <a:t>Amplia Comunidad de Usuarios y Desarrolladores</a:t>
            </a:r>
            <a:endParaRPr/>
          </a:p>
          <a:p>
            <a:pPr marL="457200" lvl="0" indent="-228600" algn="l" rtl="0">
              <a:lnSpc>
                <a:spcPct val="100000"/>
              </a:lnSpc>
              <a:spcBef>
                <a:spcPts val="0"/>
              </a:spcBef>
              <a:spcAft>
                <a:spcPts val="0"/>
              </a:spcAft>
              <a:buClr>
                <a:schemeClr val="dk2"/>
              </a:buClr>
              <a:buSzPts val="1400"/>
              <a:buFont typeface="Arial"/>
              <a:buNone/>
            </a:pPr>
            <a:endParaRPr b="0" i="0">
              <a:solidFill>
                <a:srgbClr val="D1D5DB"/>
              </a:solidFill>
              <a:latin typeface="Arial"/>
              <a:ea typeface="Arial"/>
              <a:cs typeface="Arial"/>
              <a:sym typeface="Arial"/>
            </a:endParaRPr>
          </a:p>
          <a:p>
            <a:pPr marL="457200" lvl="0" indent="-317500" algn="l" rtl="0">
              <a:lnSpc>
                <a:spcPct val="100000"/>
              </a:lnSpc>
              <a:spcBef>
                <a:spcPts val="0"/>
              </a:spcBef>
              <a:spcAft>
                <a:spcPts val="0"/>
              </a:spcAft>
              <a:buClr>
                <a:schemeClr val="dk2"/>
              </a:buClr>
              <a:buSzPts val="1400"/>
              <a:buFont typeface="Arial"/>
              <a:buChar char="•"/>
            </a:pPr>
            <a:r>
              <a:rPr lang="en" b="0" i="0">
                <a:solidFill>
                  <a:srgbClr val="D1D5DB"/>
                </a:solidFill>
                <a:latin typeface="Arial"/>
                <a:ea typeface="Arial"/>
                <a:cs typeface="Arial"/>
                <a:sym typeface="Arial"/>
              </a:rPr>
              <a:t>Soporte Multiplataforma</a:t>
            </a:r>
            <a:endParaRPr/>
          </a:p>
          <a:p>
            <a:pPr marL="457200" lvl="0" indent="-228600" algn="l" rtl="0">
              <a:lnSpc>
                <a:spcPct val="100000"/>
              </a:lnSpc>
              <a:spcBef>
                <a:spcPts val="0"/>
              </a:spcBef>
              <a:spcAft>
                <a:spcPts val="0"/>
              </a:spcAft>
              <a:buClr>
                <a:schemeClr val="dk2"/>
              </a:buClr>
              <a:buSzPts val="1400"/>
              <a:buFont typeface="Arial"/>
              <a:buNone/>
            </a:pPr>
            <a:endParaRPr b="0" i="0">
              <a:solidFill>
                <a:srgbClr val="D1D5DB"/>
              </a:solidFill>
              <a:latin typeface="Arial"/>
              <a:ea typeface="Arial"/>
              <a:cs typeface="Arial"/>
              <a:sym typeface="Arial"/>
            </a:endParaRPr>
          </a:p>
          <a:p>
            <a:pPr marL="457200" lvl="0" indent="-317500" algn="l" rtl="0">
              <a:lnSpc>
                <a:spcPct val="100000"/>
              </a:lnSpc>
              <a:spcBef>
                <a:spcPts val="0"/>
              </a:spcBef>
              <a:spcAft>
                <a:spcPts val="0"/>
              </a:spcAft>
              <a:buClr>
                <a:schemeClr val="dk2"/>
              </a:buClr>
              <a:buSzPts val="1400"/>
              <a:buFont typeface="Arial"/>
              <a:buChar char="•"/>
            </a:pPr>
            <a:r>
              <a:rPr lang="en" b="0" i="0">
                <a:solidFill>
                  <a:srgbClr val="D1D5DB"/>
                </a:solidFill>
                <a:latin typeface="Arial"/>
                <a:ea typeface="Arial"/>
                <a:cs typeface="Arial"/>
                <a:sym typeface="Arial"/>
              </a:rPr>
              <a:t>Alto Rendimiento y Constante Actualización</a:t>
            </a:r>
            <a:endParaRPr/>
          </a:p>
          <a:p>
            <a:pPr marL="457200" lvl="0" indent="-228600" algn="l" rtl="0">
              <a:lnSpc>
                <a:spcPct val="100000"/>
              </a:lnSpc>
              <a:spcBef>
                <a:spcPts val="0"/>
              </a:spcBef>
              <a:spcAft>
                <a:spcPts val="0"/>
              </a:spcAft>
              <a:buClr>
                <a:schemeClr val="dk2"/>
              </a:buClr>
              <a:buSzPts val="1400"/>
              <a:buFont typeface="Arial"/>
              <a:buNone/>
            </a:pPr>
            <a:endParaRPr/>
          </a:p>
        </p:txBody>
      </p:sp>
      <p:pic>
        <p:nvPicPr>
          <p:cNvPr id="888" name="Google Shape;888;p29"/>
          <p:cNvPicPr preferRelativeResize="0"/>
          <p:nvPr/>
        </p:nvPicPr>
        <p:blipFill rotWithShape="1">
          <a:blip r:embed="rId4">
            <a:alphaModFix/>
          </a:blip>
          <a:srcRect/>
          <a:stretch/>
        </p:blipFill>
        <p:spPr>
          <a:xfrm>
            <a:off x="7294790" y="10527"/>
            <a:ext cx="1382058" cy="138205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266"/>
        <p:cNvGrpSpPr/>
        <p:nvPr/>
      </p:nvGrpSpPr>
      <p:grpSpPr>
        <a:xfrm>
          <a:off x="0" y="0"/>
          <a:ext cx="0" cy="0"/>
          <a:chOff x="0" y="0"/>
          <a:chExt cx="0" cy="0"/>
        </a:xfrm>
      </p:grpSpPr>
      <p:sp>
        <p:nvSpPr>
          <p:cNvPr id="267" name="Google Shape;267;p3"/>
          <p:cNvSpPr txBox="1">
            <a:spLocks noGrp="1"/>
          </p:cNvSpPr>
          <p:nvPr>
            <p:ph type="title"/>
          </p:nvPr>
        </p:nvSpPr>
        <p:spPr>
          <a:xfrm>
            <a:off x="539552" y="123478"/>
            <a:ext cx="3384376" cy="1022092"/>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200"/>
              <a:buNone/>
            </a:pPr>
            <a:r>
              <a:rPr lang="en" sz="6000"/>
              <a:t>¿Quiénes </a:t>
            </a:r>
            <a:r>
              <a:rPr lang="en" sz="6000">
                <a:solidFill>
                  <a:schemeClr val="dk2"/>
                </a:solidFill>
              </a:rPr>
              <a:t>somos</a:t>
            </a:r>
            <a:r>
              <a:rPr lang="en" sz="6000"/>
              <a:t>?</a:t>
            </a:r>
            <a:endParaRPr sz="6000"/>
          </a:p>
        </p:txBody>
      </p:sp>
      <p:sp>
        <p:nvSpPr>
          <p:cNvPr id="268" name="Google Shape;268;p3"/>
          <p:cNvSpPr txBox="1">
            <a:spLocks noGrp="1"/>
          </p:cNvSpPr>
          <p:nvPr>
            <p:ph type="body" idx="1"/>
          </p:nvPr>
        </p:nvSpPr>
        <p:spPr>
          <a:xfrm>
            <a:off x="298928" y="2211710"/>
            <a:ext cx="6073271" cy="2505300"/>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0"/>
              </a:spcBef>
              <a:spcAft>
                <a:spcPts val="0"/>
              </a:spcAft>
              <a:buSzPts val="1400"/>
              <a:buNone/>
            </a:pPr>
            <a:r>
              <a:rPr lang="en" sz="1800">
                <a:solidFill>
                  <a:schemeClr val="dk2"/>
                </a:solidFill>
                <a:latin typeface="Roboto"/>
                <a:ea typeface="Roboto"/>
                <a:cs typeface="Roboto"/>
                <a:sym typeface="Roboto"/>
              </a:rPr>
              <a:t>CodeSpace</a:t>
            </a:r>
            <a:r>
              <a:rPr lang="en" sz="1800"/>
              <a:t> es una empresa conformada por 5 integrantes la cual se dedica al desarrollo y venta de software personalizado para empresas de todos los tamaños. </a:t>
            </a:r>
            <a:endParaRPr/>
          </a:p>
          <a:p>
            <a:pPr marL="13970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pic>
        <p:nvPicPr>
          <p:cNvPr id="269" name="Google Shape;269;p3"/>
          <p:cNvPicPr preferRelativeResize="0"/>
          <p:nvPr/>
        </p:nvPicPr>
        <p:blipFill rotWithShape="1">
          <a:blip r:embed="rId3">
            <a:alphaModFix/>
          </a:blip>
          <a:srcRect/>
          <a:stretch/>
        </p:blipFill>
        <p:spPr>
          <a:xfrm>
            <a:off x="6372200" y="3795886"/>
            <a:ext cx="2016224" cy="2016224"/>
          </a:xfrm>
          <a:prstGeom prst="rect">
            <a:avLst/>
          </a:prstGeom>
          <a:noFill/>
          <a:ln>
            <a:noFill/>
          </a:ln>
        </p:spPr>
      </p:pic>
      <p:pic>
        <p:nvPicPr>
          <p:cNvPr id="270" name="Google Shape;270;p3"/>
          <p:cNvPicPr preferRelativeResize="0"/>
          <p:nvPr/>
        </p:nvPicPr>
        <p:blipFill rotWithShape="1">
          <a:blip r:embed="rId4">
            <a:alphaModFix/>
          </a:blip>
          <a:srcRect b="22038"/>
          <a:stretch/>
        </p:blipFill>
        <p:spPr>
          <a:xfrm rot="-5400000">
            <a:off x="2612453" y="1044251"/>
            <a:ext cx="720080" cy="7519494"/>
          </a:xfrm>
          <a:prstGeom prst="rect">
            <a:avLst/>
          </a:prstGeom>
          <a:noFill/>
          <a:ln>
            <a:noFill/>
          </a:ln>
        </p:spPr>
      </p:pic>
      <p:pic>
        <p:nvPicPr>
          <p:cNvPr id="271" name="Google Shape;271;p3"/>
          <p:cNvPicPr preferRelativeResize="0"/>
          <p:nvPr/>
        </p:nvPicPr>
        <p:blipFill rotWithShape="1">
          <a:blip r:embed="rId4">
            <a:alphaModFix/>
          </a:blip>
          <a:srcRect b="22038"/>
          <a:stretch/>
        </p:blipFill>
        <p:spPr>
          <a:xfrm rot="-5400000">
            <a:off x="4427984" y="-5483231"/>
            <a:ext cx="288032" cy="993125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92"/>
        <p:cNvGrpSpPr/>
        <p:nvPr/>
      </p:nvGrpSpPr>
      <p:grpSpPr>
        <a:xfrm>
          <a:off x="0" y="0"/>
          <a:ext cx="0" cy="0"/>
          <a:chOff x="0" y="0"/>
          <a:chExt cx="0" cy="0"/>
        </a:xfrm>
      </p:grpSpPr>
      <p:sp>
        <p:nvSpPr>
          <p:cNvPr id="893" name="Google Shape;893;p30"/>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CONTENTS OF THIS TEMPLATE</a:t>
            </a:r>
            <a:endParaRPr/>
          </a:p>
        </p:txBody>
      </p:sp>
      <p:graphicFrame>
        <p:nvGraphicFramePr>
          <p:cNvPr id="894" name="Google Shape;894;p30"/>
          <p:cNvGraphicFramePr/>
          <p:nvPr/>
        </p:nvGraphicFramePr>
        <p:xfrm>
          <a:off x="720000" y="1767225"/>
          <a:ext cx="7704000" cy="2169150"/>
        </p:xfrm>
        <a:graphic>
          <a:graphicData uri="http://schemas.openxmlformats.org/drawingml/2006/table">
            <a:tbl>
              <a:tblPr>
                <a:noFill/>
                <a:tableStyleId>{0DB957FC-F717-4FF5-9AF8-A4DFF802381B}</a:tableStyleId>
              </a:tblPr>
              <a:tblGrid>
                <a:gridCol w="2619875"/>
                <a:gridCol w="5084125"/>
              </a:tblGrid>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lt1"/>
                          </a:solidFill>
                          <a:uFill>
                            <a:noFill/>
                          </a:uFill>
                          <a:latin typeface="Roboto"/>
                          <a:ea typeface="Roboto"/>
                          <a:cs typeface="Roboto"/>
                          <a:sym typeface="Roboto"/>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FONTS</a:t>
                      </a:r>
                      <a:endParaRPr sz="1000" u="none" strike="noStrike" cap="none">
                        <a:solidFill>
                          <a:schemeClr val="lt1"/>
                        </a:solidFill>
                        <a:latin typeface="Roboto"/>
                        <a:ea typeface="Roboto"/>
                        <a:cs typeface="Roboto"/>
                        <a:sym typeface="Robo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chemeClr val="dk1"/>
                          </a:solidFill>
                          <a:latin typeface="Work Sans"/>
                          <a:ea typeface="Work Sans"/>
                          <a:cs typeface="Work Sans"/>
                          <a:sym typeface="Work Sans"/>
                        </a:rPr>
                        <a:t>To view this template correctly in PowerPoint, download and install the fonts we used</a:t>
                      </a:r>
                      <a:endParaRPr sz="900" u="none" strike="noStrike" cap="none">
                        <a:solidFill>
                          <a:schemeClr val="dk1"/>
                        </a:solidFill>
                        <a:latin typeface="Work Sans"/>
                        <a:ea typeface="Work Sans"/>
                        <a:cs typeface="Work Sans"/>
                        <a:sym typeface="Work Sans"/>
                      </a:endParaRPr>
                    </a:p>
                  </a:txBody>
                  <a:tcPr marL="91425" marR="91425" marT="0" marB="0" anchor="ctr">
                    <a:lnL w="9525" cap="flat" cmpd="sng">
                      <a:solidFill>
                        <a:schemeClr val="accent4"/>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lt1"/>
                          </a:solidFill>
                          <a:uFill>
                            <a:noFill/>
                          </a:uFill>
                          <a:latin typeface="Roboto"/>
                          <a:ea typeface="Roboto"/>
                          <a:cs typeface="Roboto"/>
                          <a:sym typeface="Roboto"/>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USED</a:t>
                      </a:r>
                      <a:r>
                        <a:rPr lang="en" sz="1000" u="none" strike="noStrike" cap="none">
                          <a:solidFill>
                            <a:schemeClr val="lt1"/>
                          </a:solidFill>
                          <a:latin typeface="Roboto"/>
                          <a:ea typeface="Roboto"/>
                          <a:cs typeface="Roboto"/>
                          <a:sym typeface="Roboto"/>
                        </a:rPr>
                        <a:t> AND </a:t>
                      </a:r>
                      <a:r>
                        <a:rPr lang="en" sz="1000" u="none" strike="noStrike" cap="none">
                          <a:solidFill>
                            <a:schemeClr val="lt1"/>
                          </a:solidFill>
                          <a:uFill>
                            <a:noFill/>
                          </a:uFill>
                          <a:latin typeface="Roboto"/>
                          <a:ea typeface="Roboto"/>
                          <a:cs typeface="Roboto"/>
                          <a:sym typeface="Roboto"/>
                          <a:hlinkClick r:id="rId5"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ALTERNATIVE RESOURCES</a:t>
                      </a:r>
                      <a:endParaRPr sz="1000" u="none" strike="noStrike" cap="none">
                        <a:solidFill>
                          <a:schemeClr val="lt1"/>
                        </a:solidFill>
                        <a:latin typeface="Roboto"/>
                        <a:ea typeface="Roboto"/>
                        <a:cs typeface="Roboto"/>
                        <a:sym typeface="Robo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chemeClr val="dk1"/>
                          </a:solidFill>
                          <a:latin typeface="Work Sans"/>
                          <a:ea typeface="Work Sans"/>
                          <a:cs typeface="Work Sans"/>
                          <a:sym typeface="Work Sans"/>
                        </a:rPr>
                        <a:t>An assortment of graphic resources that are suitable for use in this presentation</a:t>
                      </a:r>
                      <a:endParaRPr sz="900" u="none" strike="noStrike" cap="none">
                        <a:solidFill>
                          <a:schemeClr val="dk1"/>
                        </a:solidFill>
                        <a:latin typeface="Work Sans"/>
                        <a:ea typeface="Work Sans"/>
                        <a:cs typeface="Work Sans"/>
                        <a:sym typeface="Work Sans"/>
                      </a:endParaRPr>
                    </a:p>
                  </a:txBody>
                  <a:tcPr marL="91425" marR="91425" marT="0" marB="0" anchor="ctr">
                    <a:lnL w="9525" cap="flat" cmpd="sng">
                      <a:solidFill>
                        <a:schemeClr val="accent4"/>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lt1"/>
                          </a:solidFill>
                          <a:uFill>
                            <a:noFill/>
                          </a:uFill>
                          <a:latin typeface="Roboto"/>
                          <a:ea typeface="Roboto"/>
                          <a:cs typeface="Roboto"/>
                          <a:sym typeface="Roboto"/>
                          <a:hlinkClick r:id="rId6"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 SLIDE</a:t>
                      </a:r>
                      <a:endParaRPr sz="1000" u="none" strike="noStrike" cap="none">
                        <a:solidFill>
                          <a:schemeClr val="lt1"/>
                        </a:solidFill>
                        <a:latin typeface="Roboto"/>
                        <a:ea typeface="Roboto"/>
                        <a:cs typeface="Roboto"/>
                        <a:sym typeface="Robo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chemeClr val="dk1"/>
                          </a:solidFill>
                          <a:latin typeface="Work Sans"/>
                          <a:ea typeface="Work Sans"/>
                          <a:cs typeface="Work Sans"/>
                          <a:sym typeface="Work Sans"/>
                        </a:rPr>
                        <a:t>You must keep it so that proper credits for our design are given</a:t>
                      </a:r>
                      <a:endParaRPr sz="900" u="none" strike="noStrike" cap="none">
                        <a:solidFill>
                          <a:schemeClr val="dk1"/>
                        </a:solidFill>
                        <a:latin typeface="Work Sans"/>
                        <a:ea typeface="Work Sans"/>
                        <a:cs typeface="Work Sans"/>
                        <a:sym typeface="Work Sans"/>
                      </a:endParaRPr>
                    </a:p>
                  </a:txBody>
                  <a:tcPr marL="91425" marR="91425" marT="0" marB="0" anchor="ctr">
                    <a:lnL w="9525" cap="flat" cmpd="sng">
                      <a:solidFill>
                        <a:schemeClr val="accent4"/>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lt1"/>
                          </a:solidFill>
                          <a:uFill>
                            <a:noFill/>
                          </a:uFill>
                          <a:latin typeface="Roboto"/>
                          <a:ea typeface="Roboto"/>
                          <a:cs typeface="Roboto"/>
                          <a:sym typeface="Roboto"/>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COLORS</a:t>
                      </a:r>
                      <a:endParaRPr sz="1000" u="none" strike="noStrike" cap="none">
                        <a:solidFill>
                          <a:schemeClr val="lt1"/>
                        </a:solidFill>
                        <a:latin typeface="Roboto"/>
                        <a:ea typeface="Roboto"/>
                        <a:cs typeface="Roboto"/>
                        <a:sym typeface="Robo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chemeClr val="dk1"/>
                          </a:solidFill>
                          <a:latin typeface="Work Sans"/>
                          <a:ea typeface="Work Sans"/>
                          <a:cs typeface="Work Sans"/>
                          <a:sym typeface="Work Sans"/>
                        </a:rPr>
                        <a:t>All the colors used in this presentation</a:t>
                      </a:r>
                      <a:endParaRPr sz="900" u="none" strike="noStrike" cap="none">
                        <a:solidFill>
                          <a:schemeClr val="dk1"/>
                        </a:solidFill>
                        <a:latin typeface="Work Sans"/>
                        <a:ea typeface="Work Sans"/>
                        <a:cs typeface="Work Sans"/>
                        <a:sym typeface="Work Sans"/>
                      </a:endParaRPr>
                    </a:p>
                  </a:txBody>
                  <a:tcPr marL="91425" marR="91425" marT="0" marB="0" anchor="ctr">
                    <a:lnL w="9525" cap="flat" cmpd="sng">
                      <a:solidFill>
                        <a:schemeClr val="accent4"/>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lt1"/>
                          </a:solidFill>
                          <a:uFill>
                            <a:noFill/>
                          </a:uFill>
                          <a:latin typeface="Roboto"/>
                          <a:ea typeface="Roboto"/>
                          <a:cs typeface="Roboto"/>
                          <a:sym typeface="Roboto"/>
                          <a:hlinkClick r:id="rId7"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ICONS</a:t>
                      </a:r>
                      <a:r>
                        <a:rPr lang="en" sz="1000" u="none" strike="noStrike" cap="none">
                          <a:solidFill>
                            <a:schemeClr val="lt1"/>
                          </a:solidFill>
                          <a:latin typeface="Roboto"/>
                          <a:ea typeface="Roboto"/>
                          <a:cs typeface="Roboto"/>
                          <a:sym typeface="Roboto"/>
                        </a:rPr>
                        <a:t> AND </a:t>
                      </a:r>
                      <a:r>
                        <a:rPr lang="en" sz="1000" u="none" strike="noStrike" cap="none">
                          <a:solidFill>
                            <a:schemeClr val="lt1"/>
                          </a:solidFill>
                          <a:uFill>
                            <a:noFill/>
                          </a:uFill>
                          <a:latin typeface="Roboto"/>
                          <a:ea typeface="Roboto"/>
                          <a:cs typeface="Roboto"/>
                          <a:sym typeface="Roboto"/>
                          <a:hlinkClick r:id="rId8"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 RESOURCES</a:t>
                      </a:r>
                      <a:endParaRPr sz="1000" u="none" strike="noStrike" cap="none">
                        <a:solidFill>
                          <a:schemeClr val="lt1"/>
                        </a:solidFill>
                        <a:latin typeface="Roboto"/>
                        <a:ea typeface="Roboto"/>
                        <a:cs typeface="Roboto"/>
                        <a:sym typeface="Robo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chemeClr val="dk1"/>
                          </a:solidFill>
                          <a:latin typeface="Work Sans"/>
                          <a:ea typeface="Work Sans"/>
                          <a:cs typeface="Work Sans"/>
                          <a:sym typeface="Work Sans"/>
                        </a:rPr>
                        <a:t>These can be used in the template, and their size and color can be edited</a:t>
                      </a:r>
                      <a:endParaRPr sz="900" u="none" strike="noStrike" cap="none">
                        <a:solidFill>
                          <a:schemeClr val="dk1"/>
                        </a:solidFill>
                        <a:latin typeface="Work Sans"/>
                        <a:ea typeface="Work Sans"/>
                        <a:cs typeface="Work Sans"/>
                        <a:sym typeface="Work Sans"/>
                      </a:endParaRPr>
                    </a:p>
                  </a:txBody>
                  <a:tcPr marL="91425" marR="91425" marT="0" marB="0" anchor="ctr">
                    <a:lnL w="9525" cap="flat" cmpd="sng">
                      <a:solidFill>
                        <a:schemeClr val="accent4"/>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Roboto"/>
                          <a:ea typeface="Roboto"/>
                          <a:cs typeface="Roboto"/>
                          <a:sym typeface="Roboto"/>
                        </a:rPr>
                        <a:t>EDITABLE PRESENTATION THEME</a:t>
                      </a:r>
                      <a:endParaRPr sz="1000" u="none" strike="noStrike" cap="none">
                        <a:solidFill>
                          <a:schemeClr val="lt1"/>
                        </a:solidFill>
                        <a:latin typeface="Roboto"/>
                        <a:ea typeface="Roboto"/>
                        <a:cs typeface="Roboto"/>
                        <a:sym typeface="Robo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chemeClr val="dk1"/>
                          </a:solidFill>
                          <a:latin typeface="Work Sans"/>
                          <a:ea typeface="Work Sans"/>
                          <a:cs typeface="Work Sans"/>
                          <a:sym typeface="Work Sans"/>
                        </a:rPr>
                        <a:t>You can edit the master slides easily. For more info, click </a:t>
                      </a:r>
                      <a:r>
                        <a:rPr lang="en" sz="1000" b="1" u="sng" strike="noStrike" cap="none">
                          <a:solidFill>
                            <a:schemeClr val="dk1"/>
                          </a:solidFill>
                          <a:latin typeface="Work Sans"/>
                          <a:ea typeface="Work Sans"/>
                          <a:cs typeface="Work Sans"/>
                          <a:sym typeface="Work Sans"/>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endParaRPr sz="900" u="none" strike="noStrike" cap="none">
                        <a:solidFill>
                          <a:schemeClr val="dk1"/>
                        </a:solidFill>
                        <a:latin typeface="Work Sans"/>
                        <a:ea typeface="Work Sans"/>
                        <a:cs typeface="Work Sans"/>
                        <a:sym typeface="Work Sans"/>
                      </a:endParaRPr>
                    </a:p>
                  </a:txBody>
                  <a:tcPr marL="91425" marR="91425" marT="0" marB="0" anchor="ctr">
                    <a:lnL w="9525" cap="flat" cmpd="sng">
                      <a:solidFill>
                        <a:schemeClr val="accent4"/>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895" name="Google Shape;895;p30"/>
          <p:cNvSpPr txBox="1"/>
          <p:nvPr/>
        </p:nvSpPr>
        <p:spPr>
          <a:xfrm>
            <a:off x="720000" y="1207513"/>
            <a:ext cx="7704000" cy="369900"/>
          </a:xfrm>
          <a:prstGeom prst="rect">
            <a:avLst/>
          </a:prstGeom>
          <a:noFill/>
          <a:ln>
            <a:noFill/>
          </a:ln>
        </p:spPr>
        <p:txBody>
          <a:bodyPr spcFirstLastPara="1" wrap="square" lIns="91425" tIns="91425" rIns="0"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Work Sans Medium"/>
                <a:ea typeface="Work Sans Medium"/>
                <a:cs typeface="Work Sans Medium"/>
                <a:sym typeface="Work Sans Medium"/>
              </a:rPr>
              <a:t>You can delete this slide when you’re done editing the presentation</a:t>
            </a:r>
            <a:endParaRPr sz="1200" b="0" i="0" u="none" strike="noStrike" cap="none">
              <a:solidFill>
                <a:schemeClr val="dk1"/>
              </a:solidFill>
              <a:latin typeface="Work Sans Medium"/>
              <a:ea typeface="Work Sans Medium"/>
              <a:cs typeface="Work Sans Medium"/>
              <a:sym typeface="Work Sans Medium"/>
            </a:endParaRPr>
          </a:p>
        </p:txBody>
      </p:sp>
      <p:sp>
        <p:nvSpPr>
          <p:cNvPr id="896" name="Google Shape;896;p30"/>
          <p:cNvSpPr txBox="1"/>
          <p:nvPr/>
        </p:nvSpPr>
        <p:spPr>
          <a:xfrm>
            <a:off x="723625" y="4126175"/>
            <a:ext cx="3528600" cy="469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Work Sans"/>
                <a:ea typeface="Work Sans"/>
                <a:cs typeface="Work Sans"/>
                <a:sym typeface="Work Sans"/>
              </a:rPr>
              <a:t>For more info:</a:t>
            </a:r>
            <a:br>
              <a:rPr lang="en" sz="900" b="0" i="0" u="none" strike="noStrike" cap="none">
                <a:solidFill>
                  <a:schemeClr val="dk1"/>
                </a:solidFill>
                <a:latin typeface="Work Sans"/>
                <a:ea typeface="Work Sans"/>
                <a:cs typeface="Work Sans"/>
                <a:sym typeface="Work Sans"/>
              </a:rPr>
            </a:br>
            <a:r>
              <a:rPr lang="en" sz="1000" b="0" i="0" u="none" strike="noStrike" cap="none">
                <a:solidFill>
                  <a:schemeClr val="dk1"/>
                </a:solidFill>
                <a:uFill>
                  <a:noFill/>
                </a:uFill>
                <a:latin typeface="Roboto Medium"/>
                <a:ea typeface="Roboto Medium"/>
                <a:cs typeface="Roboto Medium"/>
                <a:sym typeface="Roboto Medium"/>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a:t>
            </a:r>
            <a:r>
              <a:rPr lang="en" sz="1000" b="0" i="0" u="none" strike="noStrike" cap="none">
                <a:solidFill>
                  <a:schemeClr val="dk1"/>
                </a:solidFill>
                <a:latin typeface="Roboto Medium"/>
                <a:ea typeface="Roboto Medium"/>
                <a:cs typeface="Roboto Medium"/>
                <a:sym typeface="Roboto Medium"/>
              </a:rPr>
              <a:t>| </a:t>
            </a:r>
            <a:r>
              <a:rPr lang="en" sz="1000" b="0" i="0" u="none" strike="noStrike" cap="none">
                <a:solidFill>
                  <a:schemeClr val="dk1"/>
                </a:solidFill>
                <a:uFill>
                  <a:noFill/>
                </a:uFill>
                <a:latin typeface="Roboto Medium"/>
                <a:ea typeface="Roboto Medium"/>
                <a:cs typeface="Roboto Medium"/>
                <a:sym typeface="Roboto Medium"/>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BLOG</a:t>
            </a:r>
            <a:r>
              <a:rPr lang="en" sz="1000" b="0" i="0" u="none" strike="noStrike" cap="none">
                <a:solidFill>
                  <a:schemeClr val="dk1"/>
                </a:solidFill>
                <a:latin typeface="Roboto Medium"/>
                <a:ea typeface="Roboto Medium"/>
                <a:cs typeface="Roboto Medium"/>
                <a:sym typeface="Roboto Medium"/>
              </a:rPr>
              <a:t> | </a:t>
            </a:r>
            <a:r>
              <a:rPr lang="en" sz="1000" b="0" i="0" u="none" strike="noStrike" cap="none">
                <a:solidFill>
                  <a:schemeClr val="dk1"/>
                </a:solidFill>
                <a:uFill>
                  <a:noFill/>
                </a:uFill>
                <a:latin typeface="Roboto Medium"/>
                <a:ea typeface="Roboto Medium"/>
                <a:cs typeface="Roboto Medium"/>
                <a:sym typeface="Roboto Medium"/>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a:t>
            </a:r>
            <a:r>
              <a:rPr lang="en" sz="1000" b="0" i="0" u="none" strike="noStrike" cap="none">
                <a:solidFill>
                  <a:schemeClr val="dk1"/>
                </a:solidFill>
                <a:latin typeface="Roboto Medium"/>
                <a:ea typeface="Roboto Medium"/>
                <a:cs typeface="Roboto Medium"/>
                <a:sym typeface="Roboto Medium"/>
              </a:rPr>
              <a:t>s</a:t>
            </a:r>
            <a:endParaRPr sz="1000" b="0" i="0" u="none" strike="noStrike" cap="none">
              <a:solidFill>
                <a:schemeClr val="dk1"/>
              </a:solidFill>
              <a:latin typeface="Roboto Medium"/>
              <a:ea typeface="Roboto Medium"/>
              <a:cs typeface="Roboto Medium"/>
              <a:sym typeface="Roboto Medium"/>
            </a:endParaRPr>
          </a:p>
        </p:txBody>
      </p:sp>
      <p:sp>
        <p:nvSpPr>
          <p:cNvPr id="897" name="Google Shape;897;p30"/>
          <p:cNvSpPr txBox="1"/>
          <p:nvPr/>
        </p:nvSpPr>
        <p:spPr>
          <a:xfrm>
            <a:off x="4891800" y="4126175"/>
            <a:ext cx="3528600" cy="469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chemeClr val="dk1"/>
                </a:solidFill>
                <a:latin typeface="Work Sans"/>
                <a:ea typeface="Work Sans"/>
                <a:cs typeface="Work Sans"/>
                <a:sym typeface="Work Sans"/>
              </a:rPr>
              <a:t>You can visit our sister projects:</a:t>
            </a:r>
            <a:br>
              <a:rPr lang="en" sz="800" b="0" i="0" u="none" strike="noStrike" cap="none">
                <a:solidFill>
                  <a:schemeClr val="dk1"/>
                </a:solidFill>
                <a:latin typeface="Work Sans"/>
                <a:ea typeface="Work Sans"/>
                <a:cs typeface="Work Sans"/>
                <a:sym typeface="Work Sans"/>
              </a:rPr>
            </a:br>
            <a:r>
              <a:rPr lang="en" sz="1000" b="0" i="0" u="none" strike="noStrike" cap="none">
                <a:solidFill>
                  <a:schemeClr val="dk1"/>
                </a:solidFill>
                <a:uFill>
                  <a:noFill/>
                </a:uFill>
                <a:latin typeface="Roboto Medium"/>
                <a:ea typeface="Roboto Medium"/>
                <a:cs typeface="Roboto Medium"/>
                <a:sym typeface="Roboto Medium"/>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0" i="0" u="none" strike="noStrike" cap="none">
                <a:solidFill>
                  <a:schemeClr val="dk1"/>
                </a:solidFill>
                <a:latin typeface="Roboto Medium"/>
                <a:ea typeface="Roboto Medium"/>
                <a:cs typeface="Roboto Medium"/>
                <a:sym typeface="Roboto Medium"/>
              </a:rPr>
              <a:t> | </a:t>
            </a:r>
            <a:r>
              <a:rPr lang="en" sz="1000" b="0" i="0" u="none" strike="noStrike" cap="none">
                <a:solidFill>
                  <a:schemeClr val="dk1"/>
                </a:solidFill>
                <a:uFill>
                  <a:noFill/>
                </a:uFill>
                <a:latin typeface="Roboto Medium"/>
                <a:ea typeface="Roboto Medium"/>
                <a:cs typeface="Roboto Medium"/>
                <a:sym typeface="Roboto Medium"/>
                <a:hlinkClick r:id="rId1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0" i="0" u="none" strike="noStrike" cap="none">
                <a:solidFill>
                  <a:schemeClr val="dk1"/>
                </a:solidFill>
                <a:latin typeface="Roboto Medium"/>
                <a:ea typeface="Roboto Medium"/>
                <a:cs typeface="Roboto Medium"/>
                <a:sym typeface="Roboto Medium"/>
              </a:rPr>
              <a:t> | </a:t>
            </a:r>
            <a:r>
              <a:rPr lang="en" sz="1000" b="0" i="0" u="none" strike="noStrike" cap="none">
                <a:solidFill>
                  <a:schemeClr val="dk1"/>
                </a:solidFill>
                <a:uFill>
                  <a:noFill/>
                </a:uFill>
                <a:latin typeface="Roboto Medium"/>
                <a:ea typeface="Roboto Medium"/>
                <a:cs typeface="Roboto Medium"/>
                <a:sym typeface="Roboto Medium"/>
                <a:hlinkClick r:id="rId1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0" i="0" u="none" strike="noStrike" cap="none">
                <a:solidFill>
                  <a:schemeClr val="dk1"/>
                </a:solidFill>
                <a:latin typeface="Roboto Medium"/>
                <a:ea typeface="Roboto Medium"/>
                <a:cs typeface="Roboto Medium"/>
                <a:sym typeface="Roboto Medium"/>
              </a:rPr>
              <a:t> | </a:t>
            </a:r>
            <a:r>
              <a:rPr lang="en" sz="1000" b="0" i="0" u="none" strike="noStrike" cap="none">
                <a:solidFill>
                  <a:schemeClr val="dk1"/>
                </a:solidFill>
                <a:uFill>
                  <a:noFill/>
                </a:uFill>
                <a:latin typeface="Roboto Medium"/>
                <a:ea typeface="Roboto Medium"/>
                <a:cs typeface="Roboto Medium"/>
                <a:sym typeface="Roboto Medium"/>
                <a:hlinkClick r:id="rId1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 </a:t>
            </a:r>
            <a:r>
              <a:rPr lang="en" sz="1000" b="0" i="0" u="none" strike="noStrike" cap="none">
                <a:solidFill>
                  <a:schemeClr val="dk1"/>
                </a:solidFill>
                <a:latin typeface="Roboto Medium"/>
                <a:ea typeface="Roboto Medium"/>
                <a:cs typeface="Roboto Medium"/>
                <a:sym typeface="Roboto Medium"/>
              </a:rPr>
              <a:t>| </a:t>
            </a:r>
            <a:r>
              <a:rPr lang="en" sz="1000" b="0" i="0" u="none" strike="noStrike" cap="none">
                <a:solidFill>
                  <a:schemeClr val="dk1"/>
                </a:solidFill>
                <a:uFill>
                  <a:noFill/>
                </a:uFill>
                <a:latin typeface="Roboto Medium"/>
                <a:ea typeface="Roboto Medium"/>
                <a:cs typeface="Roboto Medium"/>
                <a:sym typeface="Roboto Medium"/>
                <a:hlinkClick r:id="rId1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VIDEVO</a:t>
            </a:r>
            <a:endParaRPr sz="1000" b="0" i="0" u="none" strike="noStrike" cap="none">
              <a:solidFill>
                <a:schemeClr val="dk1"/>
              </a:solidFill>
              <a:latin typeface="Roboto Medium"/>
              <a:ea typeface="Roboto Medium"/>
              <a:cs typeface="Roboto Medium"/>
              <a:sym typeface="Roboto Medium"/>
            </a:endParaRPr>
          </a:p>
        </p:txBody>
      </p:sp>
      <p:pic>
        <p:nvPicPr>
          <p:cNvPr id="898" name="Google Shape;898;p30"/>
          <p:cNvPicPr preferRelativeResize="0"/>
          <p:nvPr/>
        </p:nvPicPr>
        <p:blipFill rotWithShape="1">
          <a:blip r:embed="rId18">
            <a:alphaModFix/>
          </a:blip>
          <a:srcRect/>
          <a:stretch/>
        </p:blipFill>
        <p:spPr>
          <a:xfrm rot="-5400000">
            <a:off x="4387049" y="-4411762"/>
            <a:ext cx="369899" cy="91440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31"/>
          <p:cNvSpPr txBox="1">
            <a:spLocks noGrp="1"/>
          </p:cNvSpPr>
          <p:nvPr>
            <p:ph type="title"/>
          </p:nvPr>
        </p:nvSpPr>
        <p:spPr>
          <a:xfrm>
            <a:off x="1275450" y="1954395"/>
            <a:ext cx="1192500" cy="596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
              <a:t>45%</a:t>
            </a:r>
            <a:endParaRPr/>
          </a:p>
        </p:txBody>
      </p:sp>
      <p:sp>
        <p:nvSpPr>
          <p:cNvPr id="904" name="Google Shape;904;p31"/>
          <p:cNvSpPr txBox="1">
            <a:spLocks noGrp="1"/>
          </p:cNvSpPr>
          <p:nvPr>
            <p:ph type="subTitle" idx="1"/>
          </p:nvPr>
        </p:nvSpPr>
        <p:spPr>
          <a:xfrm>
            <a:off x="720000" y="3362700"/>
            <a:ext cx="2303400" cy="473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INSTAGRAM</a:t>
            </a:r>
            <a:endParaRPr/>
          </a:p>
        </p:txBody>
      </p:sp>
      <p:sp>
        <p:nvSpPr>
          <p:cNvPr id="905" name="Google Shape;905;p31"/>
          <p:cNvSpPr txBox="1">
            <a:spLocks noGrp="1"/>
          </p:cNvSpPr>
          <p:nvPr>
            <p:ph type="subTitle" idx="2"/>
          </p:nvPr>
        </p:nvSpPr>
        <p:spPr>
          <a:xfrm>
            <a:off x="720000" y="3836173"/>
            <a:ext cx="2303400" cy="77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Mercury is the closest planet to the Sun and the smallest of them all</a:t>
            </a:r>
            <a:endParaRPr/>
          </a:p>
        </p:txBody>
      </p:sp>
      <p:sp>
        <p:nvSpPr>
          <p:cNvPr id="906" name="Google Shape;906;p31"/>
          <p:cNvSpPr txBox="1">
            <a:spLocks noGrp="1"/>
          </p:cNvSpPr>
          <p:nvPr>
            <p:ph type="subTitle" idx="3"/>
          </p:nvPr>
        </p:nvSpPr>
        <p:spPr>
          <a:xfrm>
            <a:off x="3420296" y="3836173"/>
            <a:ext cx="2303400" cy="77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Venus has a beautiful name and is the second planet from the Sun</a:t>
            </a:r>
            <a:endParaRPr/>
          </a:p>
        </p:txBody>
      </p:sp>
      <p:sp>
        <p:nvSpPr>
          <p:cNvPr id="907" name="Google Shape;907;p31"/>
          <p:cNvSpPr txBox="1">
            <a:spLocks noGrp="1"/>
          </p:cNvSpPr>
          <p:nvPr>
            <p:ph type="subTitle" idx="4"/>
          </p:nvPr>
        </p:nvSpPr>
        <p:spPr>
          <a:xfrm>
            <a:off x="6120603" y="3836173"/>
            <a:ext cx="2303400" cy="77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Despite being red, Mars is actually a cold place full of iron oxide dust</a:t>
            </a:r>
            <a:endParaRPr/>
          </a:p>
        </p:txBody>
      </p:sp>
      <p:sp>
        <p:nvSpPr>
          <p:cNvPr id="908" name="Google Shape;908;p31"/>
          <p:cNvSpPr txBox="1">
            <a:spLocks noGrp="1"/>
          </p:cNvSpPr>
          <p:nvPr>
            <p:ph type="subTitle" idx="5"/>
          </p:nvPr>
        </p:nvSpPr>
        <p:spPr>
          <a:xfrm>
            <a:off x="3420296" y="3362700"/>
            <a:ext cx="2303400" cy="473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FACEBOOK</a:t>
            </a:r>
            <a:endParaRPr/>
          </a:p>
        </p:txBody>
      </p:sp>
      <p:sp>
        <p:nvSpPr>
          <p:cNvPr id="909" name="Google Shape;909;p31"/>
          <p:cNvSpPr txBox="1">
            <a:spLocks noGrp="1"/>
          </p:cNvSpPr>
          <p:nvPr>
            <p:ph type="subTitle" idx="6"/>
          </p:nvPr>
        </p:nvSpPr>
        <p:spPr>
          <a:xfrm>
            <a:off x="6120603" y="3362700"/>
            <a:ext cx="2303400" cy="473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TIKTOK</a:t>
            </a:r>
            <a:endParaRPr/>
          </a:p>
        </p:txBody>
      </p:sp>
      <p:sp>
        <p:nvSpPr>
          <p:cNvPr id="910" name="Google Shape;910;p31"/>
          <p:cNvSpPr txBox="1">
            <a:spLocks noGrp="1"/>
          </p:cNvSpPr>
          <p:nvPr>
            <p:ph type="title" idx="7"/>
          </p:nvPr>
        </p:nvSpPr>
        <p:spPr>
          <a:xfrm>
            <a:off x="3975750" y="1954395"/>
            <a:ext cx="1192500" cy="596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
              <a:t>30%</a:t>
            </a:r>
            <a:endParaRPr/>
          </a:p>
        </p:txBody>
      </p:sp>
      <p:sp>
        <p:nvSpPr>
          <p:cNvPr id="911" name="Google Shape;911;p31"/>
          <p:cNvSpPr txBox="1">
            <a:spLocks noGrp="1"/>
          </p:cNvSpPr>
          <p:nvPr>
            <p:ph type="title" idx="8"/>
          </p:nvPr>
        </p:nvSpPr>
        <p:spPr>
          <a:xfrm>
            <a:off x="6676050" y="1954395"/>
            <a:ext cx="1192500" cy="596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
              <a:t>15%</a:t>
            </a:r>
            <a:endParaRPr/>
          </a:p>
        </p:txBody>
      </p:sp>
      <p:sp>
        <p:nvSpPr>
          <p:cNvPr id="912" name="Google Shape;912;p31"/>
          <p:cNvSpPr txBox="1">
            <a:spLocks noGrp="1"/>
          </p:cNvSpPr>
          <p:nvPr>
            <p:ph type="title" idx="9"/>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TOP SOCIAL NETWORKING SITES</a:t>
            </a:r>
            <a:endParaRPr/>
          </a:p>
        </p:txBody>
      </p:sp>
      <p:grpSp>
        <p:nvGrpSpPr>
          <p:cNvPr id="913" name="Google Shape;913;p31"/>
          <p:cNvGrpSpPr/>
          <p:nvPr/>
        </p:nvGrpSpPr>
        <p:grpSpPr>
          <a:xfrm>
            <a:off x="926700" y="1347545"/>
            <a:ext cx="1810099" cy="1810099"/>
            <a:chOff x="3616362" y="1641317"/>
            <a:chExt cx="1911000" cy="1911000"/>
          </a:xfrm>
        </p:grpSpPr>
        <p:sp>
          <p:nvSpPr>
            <p:cNvPr id="914" name="Google Shape;914;p31"/>
            <p:cNvSpPr/>
            <p:nvPr/>
          </p:nvSpPr>
          <p:spPr>
            <a:xfrm>
              <a:off x="3658500" y="1683399"/>
              <a:ext cx="1827000" cy="1827000"/>
            </a:xfrm>
            <a:prstGeom prst="donut">
              <a:avLst>
                <a:gd name="adj" fmla="val 1941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51038"/>
                </a:solidFill>
                <a:latin typeface="Arial"/>
                <a:ea typeface="Arial"/>
                <a:cs typeface="Arial"/>
                <a:sym typeface="Arial"/>
              </a:endParaRPr>
            </a:p>
          </p:txBody>
        </p:sp>
        <p:sp>
          <p:nvSpPr>
            <p:cNvPr id="915" name="Google Shape;915;p31"/>
            <p:cNvSpPr/>
            <p:nvPr/>
          </p:nvSpPr>
          <p:spPr>
            <a:xfrm rot="10637925" flipH="1">
              <a:off x="3658397" y="1683352"/>
              <a:ext cx="1826930" cy="1826930"/>
            </a:xfrm>
            <a:prstGeom prst="blockArc">
              <a:avLst>
                <a:gd name="adj1" fmla="val 17724738"/>
                <a:gd name="adj2" fmla="val 5272221"/>
                <a:gd name="adj3" fmla="val 19611"/>
              </a:avLst>
            </a:prstGeom>
            <a:gradFill>
              <a:gsLst>
                <a:gs pos="0">
                  <a:schemeClr val="dk2"/>
                </a:gs>
                <a:gs pos="28000">
                  <a:schemeClr val="dk2"/>
                </a:gs>
                <a:gs pos="66000">
                  <a:schemeClr val="lt2"/>
                </a:gs>
                <a:gs pos="91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6" name="Google Shape;916;p31"/>
          <p:cNvGrpSpPr/>
          <p:nvPr/>
        </p:nvGrpSpPr>
        <p:grpSpPr>
          <a:xfrm>
            <a:off x="3709183" y="1387291"/>
            <a:ext cx="1730534" cy="1730608"/>
            <a:chOff x="974700" y="1683376"/>
            <a:chExt cx="1827000" cy="1827078"/>
          </a:xfrm>
        </p:grpSpPr>
        <p:sp>
          <p:nvSpPr>
            <p:cNvPr id="917" name="Google Shape;917;p31"/>
            <p:cNvSpPr/>
            <p:nvPr/>
          </p:nvSpPr>
          <p:spPr>
            <a:xfrm>
              <a:off x="977626" y="1683454"/>
              <a:ext cx="1824000" cy="1827000"/>
            </a:xfrm>
            <a:prstGeom prst="donut">
              <a:avLst>
                <a:gd name="adj" fmla="val 1941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31"/>
            <p:cNvSpPr/>
            <p:nvPr/>
          </p:nvSpPr>
          <p:spPr>
            <a:xfrm flipH="1">
              <a:off x="974700" y="1683376"/>
              <a:ext cx="1827000" cy="1827000"/>
            </a:xfrm>
            <a:prstGeom prst="blockArc">
              <a:avLst>
                <a:gd name="adj1" fmla="val 9192349"/>
                <a:gd name="adj2" fmla="val 16203859"/>
                <a:gd name="adj3" fmla="val 19528"/>
              </a:avLst>
            </a:prstGeom>
            <a:gradFill>
              <a:gsLst>
                <a:gs pos="0">
                  <a:schemeClr val="dk2"/>
                </a:gs>
                <a:gs pos="28000">
                  <a:schemeClr val="dk2"/>
                </a:gs>
                <a:gs pos="66000">
                  <a:schemeClr val="lt2"/>
                </a:gs>
                <a:gs pos="91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51038"/>
                </a:solidFill>
                <a:latin typeface="Arial"/>
                <a:ea typeface="Arial"/>
                <a:cs typeface="Arial"/>
                <a:sym typeface="Arial"/>
              </a:endParaRPr>
            </a:p>
          </p:txBody>
        </p:sp>
      </p:grpSp>
      <p:grpSp>
        <p:nvGrpSpPr>
          <p:cNvPr id="919" name="Google Shape;919;p31"/>
          <p:cNvGrpSpPr/>
          <p:nvPr/>
        </p:nvGrpSpPr>
        <p:grpSpPr>
          <a:xfrm>
            <a:off x="6446983" y="1387294"/>
            <a:ext cx="1730534" cy="1730602"/>
            <a:chOff x="6342300" y="1683275"/>
            <a:chExt cx="1827000" cy="1827072"/>
          </a:xfrm>
        </p:grpSpPr>
        <p:sp>
          <p:nvSpPr>
            <p:cNvPr id="920" name="Google Shape;920;p31"/>
            <p:cNvSpPr/>
            <p:nvPr/>
          </p:nvSpPr>
          <p:spPr>
            <a:xfrm>
              <a:off x="6342300" y="1683347"/>
              <a:ext cx="1827000" cy="1827000"/>
            </a:xfrm>
            <a:prstGeom prst="donut">
              <a:avLst>
                <a:gd name="adj" fmla="val 1941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51038"/>
                </a:solidFill>
                <a:latin typeface="Arial"/>
                <a:ea typeface="Arial"/>
                <a:cs typeface="Arial"/>
                <a:sym typeface="Arial"/>
              </a:endParaRPr>
            </a:p>
          </p:txBody>
        </p:sp>
        <p:sp>
          <p:nvSpPr>
            <p:cNvPr id="921" name="Google Shape;921;p31"/>
            <p:cNvSpPr/>
            <p:nvPr/>
          </p:nvSpPr>
          <p:spPr>
            <a:xfrm flipH="1">
              <a:off x="6342300" y="1683275"/>
              <a:ext cx="1827000" cy="1827000"/>
            </a:xfrm>
            <a:prstGeom prst="blockArc">
              <a:avLst>
                <a:gd name="adj1" fmla="val 12617190"/>
                <a:gd name="adj2" fmla="val 16233252"/>
                <a:gd name="adj3" fmla="val 19368"/>
              </a:avLst>
            </a:prstGeom>
            <a:gradFill>
              <a:gsLst>
                <a:gs pos="0">
                  <a:schemeClr val="dk2"/>
                </a:gs>
                <a:gs pos="28000">
                  <a:schemeClr val="dk2"/>
                </a:gs>
                <a:gs pos="66000">
                  <a:schemeClr val="lt2"/>
                </a:gs>
                <a:gs pos="91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32"/>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ANALYZING THE COMPETITION</a:t>
            </a:r>
            <a:endParaRPr/>
          </a:p>
        </p:txBody>
      </p:sp>
      <p:graphicFrame>
        <p:nvGraphicFramePr>
          <p:cNvPr id="927" name="Google Shape;927;p32"/>
          <p:cNvGraphicFramePr/>
          <p:nvPr/>
        </p:nvGraphicFramePr>
        <p:xfrm>
          <a:off x="719988" y="1530539"/>
          <a:ext cx="7704025" cy="3058875"/>
        </p:xfrm>
        <a:graphic>
          <a:graphicData uri="http://schemas.openxmlformats.org/drawingml/2006/table">
            <a:tbl>
              <a:tblPr>
                <a:noFill/>
                <a:tableStyleId>{0DB957FC-F717-4FF5-9AF8-A4DFF802381B}</a:tableStyleId>
              </a:tblPr>
              <a:tblGrid>
                <a:gridCol w="386875"/>
                <a:gridCol w="685500"/>
                <a:gridCol w="1109500"/>
                <a:gridCol w="1330700"/>
                <a:gridCol w="1315425"/>
                <a:gridCol w="1465275"/>
                <a:gridCol w="1410750"/>
              </a:tblGrid>
              <a:tr h="6777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FFFFFF">
                          <a:alpha val="0"/>
                        </a:srgb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lt1"/>
                          </a:solidFill>
                          <a:latin typeface="Roboto"/>
                          <a:ea typeface="Roboto"/>
                          <a:cs typeface="Roboto"/>
                          <a:sym typeface="Roboto"/>
                        </a:rPr>
                        <a:t>LOGO</a:t>
                      </a:r>
                      <a:endParaRPr sz="1400" u="none" strike="noStrike" cap="none">
                        <a:solidFill>
                          <a:schemeClr val="lt1"/>
                        </a:solidFill>
                        <a:latin typeface="Roboto"/>
                        <a:ea typeface="Roboto"/>
                        <a:cs typeface="Roboto"/>
                        <a:sym typeface="Robo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lt1"/>
                          </a:solidFill>
                          <a:latin typeface="Roboto"/>
                          <a:ea typeface="Roboto"/>
                          <a:cs typeface="Roboto"/>
                          <a:sym typeface="Roboto"/>
                        </a:rPr>
                        <a:t>NAME</a:t>
                      </a:r>
                      <a:endParaRPr sz="1400" u="none" strike="noStrike" cap="none">
                        <a:solidFill>
                          <a:schemeClr val="lt1"/>
                        </a:solidFill>
                        <a:latin typeface="Roboto"/>
                        <a:ea typeface="Roboto"/>
                        <a:cs typeface="Roboto"/>
                        <a:sym typeface="Roboto"/>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lt1"/>
                          </a:solidFill>
                          <a:latin typeface="Roboto"/>
                          <a:ea typeface="Roboto"/>
                          <a:cs typeface="Roboto"/>
                          <a:sym typeface="Roboto"/>
                        </a:rPr>
                        <a:t>TOTAL LIKES</a:t>
                      </a:r>
                      <a:endParaRPr sz="1400" u="none" strike="noStrike" cap="none">
                        <a:solidFill>
                          <a:schemeClr val="lt1"/>
                        </a:solidFill>
                        <a:latin typeface="Roboto"/>
                        <a:ea typeface="Roboto"/>
                        <a:cs typeface="Roboto"/>
                        <a:sym typeface="Roboto"/>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lt1"/>
                          </a:solidFill>
                          <a:latin typeface="Roboto"/>
                          <a:ea typeface="Roboto"/>
                          <a:cs typeface="Roboto"/>
                          <a:sym typeface="Roboto"/>
                        </a:rPr>
                        <a:t>TOTAL POSTS</a:t>
                      </a:r>
                      <a:endParaRPr sz="1400" u="none" strike="noStrike" cap="none">
                        <a:solidFill>
                          <a:schemeClr val="lt1"/>
                        </a:solidFill>
                        <a:latin typeface="Roboto"/>
                        <a:ea typeface="Roboto"/>
                        <a:cs typeface="Roboto"/>
                        <a:sym typeface="Roboto"/>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lt1"/>
                          </a:solidFill>
                          <a:latin typeface="Roboto"/>
                          <a:ea typeface="Roboto"/>
                          <a:cs typeface="Roboto"/>
                          <a:sym typeface="Roboto"/>
                        </a:rPr>
                        <a:t>FOLLOWERS</a:t>
                      </a:r>
                      <a:endParaRPr sz="1400" u="none" strike="noStrike" cap="none">
                        <a:solidFill>
                          <a:schemeClr val="lt1"/>
                        </a:solidFill>
                        <a:latin typeface="Roboto"/>
                        <a:ea typeface="Roboto"/>
                        <a:cs typeface="Roboto"/>
                        <a:sym typeface="Roboto"/>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lt1"/>
                          </a:solidFill>
                          <a:latin typeface="Roboto"/>
                          <a:ea typeface="Roboto"/>
                          <a:cs typeface="Roboto"/>
                          <a:sym typeface="Roboto"/>
                        </a:rPr>
                        <a:t>ENGAGEMENT</a:t>
                      </a:r>
                      <a:endParaRPr sz="1400" u="none" strike="noStrike" cap="none">
                        <a:solidFill>
                          <a:schemeClr val="lt1"/>
                        </a:solidFill>
                        <a:latin typeface="Roboto"/>
                        <a:ea typeface="Roboto"/>
                        <a:cs typeface="Roboto"/>
                        <a:sym typeface="Roboto"/>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r>
              <a:tr h="781000">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lt1"/>
                          </a:solidFill>
                          <a:latin typeface="Roboto Black"/>
                          <a:ea typeface="Roboto Black"/>
                          <a:cs typeface="Roboto Black"/>
                          <a:sym typeface="Roboto Black"/>
                        </a:rPr>
                        <a:t>1</a:t>
                      </a:r>
                      <a:endParaRPr sz="1400" u="none" strike="noStrike" cap="none">
                        <a:solidFill>
                          <a:schemeClr val="lt1"/>
                        </a:solidFill>
                        <a:latin typeface="Roboto Black"/>
                        <a:ea typeface="Roboto Black"/>
                        <a:cs typeface="Roboto Black"/>
                        <a:sym typeface="Roboto Black"/>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300"/>
                        <a:buFont typeface="Arial"/>
                        <a:buNone/>
                      </a:pP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chemeClr val="lt2"/>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Company 1</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2.5M</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300</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950K</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r>
              <a:tr h="800050">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lt1"/>
                          </a:solidFill>
                          <a:latin typeface="Roboto Black"/>
                          <a:ea typeface="Roboto Black"/>
                          <a:cs typeface="Roboto Black"/>
                          <a:sym typeface="Roboto Black"/>
                        </a:rPr>
                        <a:t>2</a:t>
                      </a:r>
                      <a:endParaRPr sz="1400" u="none" strike="noStrike" cap="none">
                        <a:solidFill>
                          <a:schemeClr val="lt1"/>
                        </a:solidFill>
                        <a:latin typeface="Roboto Black"/>
                        <a:ea typeface="Roboto Black"/>
                        <a:cs typeface="Roboto Black"/>
                        <a:sym typeface="Roboto Black"/>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300"/>
                        <a:buFont typeface="Arial"/>
                        <a:buNone/>
                      </a:pP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chemeClr val="lt2"/>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Company 2</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6.3M</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590</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689K</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r>
              <a:tr h="800050">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solidFill>
                            <a:schemeClr val="lt1"/>
                          </a:solidFill>
                          <a:latin typeface="Roboto Black"/>
                          <a:ea typeface="Roboto Black"/>
                          <a:cs typeface="Roboto Black"/>
                          <a:sym typeface="Roboto Black"/>
                        </a:rPr>
                        <a:t>3</a:t>
                      </a:r>
                      <a:endParaRPr sz="1400" u="none" strike="noStrike" cap="none">
                        <a:solidFill>
                          <a:schemeClr val="lt1"/>
                        </a:solidFill>
                        <a:latin typeface="Roboto Black"/>
                        <a:ea typeface="Roboto Black"/>
                        <a:cs typeface="Roboto Black"/>
                        <a:sym typeface="Roboto Black"/>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300"/>
                        <a:buFont typeface="Arial"/>
                        <a:buNone/>
                      </a:pP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chemeClr val="lt2"/>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Company 3</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2.6M</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130</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300" u="none" strike="noStrike" cap="none">
                          <a:solidFill>
                            <a:schemeClr val="dk1"/>
                          </a:solidFill>
                          <a:latin typeface="Work Sans"/>
                          <a:ea typeface="Work Sans"/>
                          <a:cs typeface="Work Sans"/>
                          <a:sym typeface="Work Sans"/>
                        </a:rPr>
                        <a:t>523K</a:t>
                      </a: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endParaRPr sz="1300" u="none" strike="noStrike" cap="none">
                        <a:solidFill>
                          <a:schemeClr val="dk1"/>
                        </a:solidFill>
                        <a:latin typeface="Work Sans"/>
                        <a:ea typeface="Work Sans"/>
                        <a:cs typeface="Work Sans"/>
                        <a:sym typeface="Work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r>
            </a:tbl>
          </a:graphicData>
        </a:graphic>
      </p:graphicFrame>
      <p:sp>
        <p:nvSpPr>
          <p:cNvPr id="928" name="Google Shape;928;p32"/>
          <p:cNvSpPr txBox="1"/>
          <p:nvPr/>
        </p:nvSpPr>
        <p:spPr>
          <a:xfrm>
            <a:off x="7368939" y="2300125"/>
            <a:ext cx="699300" cy="302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FFFFFF"/>
                </a:solidFill>
                <a:latin typeface="Roboto Black"/>
                <a:ea typeface="Roboto Black"/>
                <a:cs typeface="Roboto Black"/>
                <a:sym typeface="Roboto Black"/>
              </a:rPr>
              <a:t>75%</a:t>
            </a:r>
            <a:endParaRPr sz="1600" b="0" i="0" u="none" strike="noStrike" cap="none">
              <a:solidFill>
                <a:srgbClr val="FFFFFF"/>
              </a:solidFill>
              <a:latin typeface="Roboto Black"/>
              <a:ea typeface="Roboto Black"/>
              <a:cs typeface="Roboto Black"/>
              <a:sym typeface="Roboto Black"/>
            </a:endParaRPr>
          </a:p>
        </p:txBody>
      </p:sp>
      <p:grpSp>
        <p:nvGrpSpPr>
          <p:cNvPr id="929" name="Google Shape;929;p32"/>
          <p:cNvGrpSpPr/>
          <p:nvPr/>
        </p:nvGrpSpPr>
        <p:grpSpPr>
          <a:xfrm>
            <a:off x="7013220" y="2686541"/>
            <a:ext cx="1410731" cy="302701"/>
            <a:chOff x="3530131" y="2790067"/>
            <a:chExt cx="1962619" cy="225308"/>
          </a:xfrm>
        </p:grpSpPr>
        <p:sp>
          <p:nvSpPr>
            <p:cNvPr id="930" name="Google Shape;930;p32"/>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32"/>
            <p:cNvSpPr/>
            <p:nvPr/>
          </p:nvSpPr>
          <p:spPr>
            <a:xfrm>
              <a:off x="3530131" y="2790067"/>
              <a:ext cx="1467900" cy="225300"/>
            </a:xfrm>
            <a:prstGeom prst="rect">
              <a:avLst/>
            </a:prstGeom>
            <a:gradFill>
              <a:gsLst>
                <a:gs pos="0">
                  <a:schemeClr val="dk2"/>
                </a:gs>
                <a:gs pos="50000">
                  <a:schemeClr val="lt2"/>
                </a:gs>
                <a:gs pos="75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2" name="Google Shape;932;p32"/>
          <p:cNvGrpSpPr/>
          <p:nvPr/>
        </p:nvGrpSpPr>
        <p:grpSpPr>
          <a:xfrm>
            <a:off x="7013226" y="3486649"/>
            <a:ext cx="1410726" cy="302692"/>
            <a:chOff x="3530137" y="2790075"/>
            <a:chExt cx="1962613" cy="225301"/>
          </a:xfrm>
        </p:grpSpPr>
        <p:sp>
          <p:nvSpPr>
            <p:cNvPr id="933" name="Google Shape;933;p32"/>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32"/>
            <p:cNvSpPr/>
            <p:nvPr/>
          </p:nvSpPr>
          <p:spPr>
            <a:xfrm>
              <a:off x="3530137" y="2790076"/>
              <a:ext cx="972900" cy="225300"/>
            </a:xfrm>
            <a:prstGeom prst="rect">
              <a:avLst/>
            </a:prstGeom>
            <a:gradFill>
              <a:gsLst>
                <a:gs pos="0">
                  <a:schemeClr val="dk2"/>
                </a:gs>
                <a:gs pos="50000">
                  <a:schemeClr val="lt2"/>
                </a:gs>
                <a:gs pos="75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5" name="Google Shape;935;p32"/>
          <p:cNvGrpSpPr/>
          <p:nvPr/>
        </p:nvGrpSpPr>
        <p:grpSpPr>
          <a:xfrm>
            <a:off x="7013230" y="4286725"/>
            <a:ext cx="1410722" cy="302702"/>
            <a:chOff x="3530143" y="2790067"/>
            <a:chExt cx="1962607" cy="225308"/>
          </a:xfrm>
        </p:grpSpPr>
        <p:sp>
          <p:nvSpPr>
            <p:cNvPr id="936" name="Google Shape;936;p32"/>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 name="Google Shape;937;p32"/>
            <p:cNvSpPr/>
            <p:nvPr/>
          </p:nvSpPr>
          <p:spPr>
            <a:xfrm>
              <a:off x="3530143" y="2790067"/>
              <a:ext cx="552900" cy="225300"/>
            </a:xfrm>
            <a:prstGeom prst="rect">
              <a:avLst/>
            </a:prstGeom>
            <a:gradFill>
              <a:gsLst>
                <a:gs pos="0">
                  <a:schemeClr val="dk2"/>
                </a:gs>
                <a:gs pos="50000">
                  <a:schemeClr val="lt2"/>
                </a:gs>
                <a:gs pos="75000">
                  <a:schemeClr val="accent1"/>
                </a:gs>
                <a:gs pos="100000">
                  <a:schemeClr val="accent3"/>
                </a:gs>
              </a:gsLst>
              <a:lin ang="2698631"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38" name="Google Shape;938;p32"/>
          <p:cNvSpPr txBox="1"/>
          <p:nvPr/>
        </p:nvSpPr>
        <p:spPr>
          <a:xfrm>
            <a:off x="7368939" y="3086600"/>
            <a:ext cx="699300" cy="302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FFFFFF"/>
                </a:solidFill>
                <a:latin typeface="Roboto Black"/>
                <a:ea typeface="Roboto Black"/>
                <a:cs typeface="Roboto Black"/>
                <a:sym typeface="Roboto Black"/>
              </a:rPr>
              <a:t>50%</a:t>
            </a:r>
            <a:endParaRPr sz="1600" b="0" i="0" u="none" strike="noStrike" cap="none">
              <a:solidFill>
                <a:srgbClr val="FFFFFF"/>
              </a:solidFill>
              <a:latin typeface="Roboto Black"/>
              <a:ea typeface="Roboto Black"/>
              <a:cs typeface="Roboto Black"/>
              <a:sym typeface="Roboto Black"/>
            </a:endParaRPr>
          </a:p>
        </p:txBody>
      </p:sp>
      <p:sp>
        <p:nvSpPr>
          <p:cNvPr id="939" name="Google Shape;939;p32"/>
          <p:cNvSpPr txBox="1"/>
          <p:nvPr/>
        </p:nvSpPr>
        <p:spPr>
          <a:xfrm>
            <a:off x="7368939" y="3886700"/>
            <a:ext cx="699300" cy="3027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FFFFFF"/>
                </a:solidFill>
                <a:latin typeface="Roboto Black"/>
                <a:ea typeface="Roboto Black"/>
                <a:cs typeface="Roboto Black"/>
                <a:sym typeface="Roboto Black"/>
              </a:rPr>
              <a:t>25%</a:t>
            </a:r>
            <a:endParaRPr sz="1600" b="0" i="0" u="none" strike="noStrike" cap="none">
              <a:solidFill>
                <a:srgbClr val="FFFFFF"/>
              </a:solidFill>
              <a:latin typeface="Roboto Black"/>
              <a:ea typeface="Roboto Black"/>
              <a:cs typeface="Roboto Black"/>
              <a:sym typeface="Roboto Black"/>
            </a:endParaRPr>
          </a:p>
        </p:txBody>
      </p:sp>
      <p:grpSp>
        <p:nvGrpSpPr>
          <p:cNvPr id="940" name="Google Shape;940;p32"/>
          <p:cNvGrpSpPr/>
          <p:nvPr/>
        </p:nvGrpSpPr>
        <p:grpSpPr>
          <a:xfrm>
            <a:off x="1259329" y="2437033"/>
            <a:ext cx="367261" cy="364686"/>
            <a:chOff x="-64781025" y="3361050"/>
            <a:chExt cx="317425" cy="315200"/>
          </a:xfrm>
        </p:grpSpPr>
        <p:sp>
          <p:nvSpPr>
            <p:cNvPr id="941" name="Google Shape;941;p3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3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3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3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5" name="Google Shape;945;p32"/>
          <p:cNvGrpSpPr/>
          <p:nvPr/>
        </p:nvGrpSpPr>
        <p:grpSpPr>
          <a:xfrm>
            <a:off x="1260240" y="3183228"/>
            <a:ext cx="365438" cy="360001"/>
            <a:chOff x="-60991775" y="3376900"/>
            <a:chExt cx="315850" cy="311150"/>
          </a:xfrm>
        </p:grpSpPr>
        <p:sp>
          <p:nvSpPr>
            <p:cNvPr id="946" name="Google Shape;946;p3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 name="Google Shape;947;p3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3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9" name="Google Shape;949;p32"/>
          <p:cNvGrpSpPr/>
          <p:nvPr/>
        </p:nvGrpSpPr>
        <p:grpSpPr>
          <a:xfrm>
            <a:off x="1271238" y="4010452"/>
            <a:ext cx="343442" cy="339288"/>
            <a:chOff x="3858100" y="1435075"/>
            <a:chExt cx="487775" cy="481875"/>
          </a:xfrm>
        </p:grpSpPr>
        <p:sp>
          <p:nvSpPr>
            <p:cNvPr id="950" name="Google Shape;950;p3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51" name="Google Shape;951;p3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52" name="Google Shape;952;p3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53" name="Google Shape;953;p3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54" name="Google Shape;954;p3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sp>
        <p:nvSpPr>
          <p:cNvPr id="959" name="Google Shape;959;p33"/>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OUR AREAS OF EXPERTISE</a:t>
            </a:r>
            <a:endParaRPr/>
          </a:p>
        </p:txBody>
      </p:sp>
      <p:sp>
        <p:nvSpPr>
          <p:cNvPr id="960" name="Google Shape;960;p33"/>
          <p:cNvSpPr txBox="1"/>
          <p:nvPr/>
        </p:nvSpPr>
        <p:spPr>
          <a:xfrm>
            <a:off x="1095700" y="1903550"/>
            <a:ext cx="2265000" cy="482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MERCURY</a:t>
            </a:r>
            <a:endParaRPr sz="2200" b="0" i="0" u="none" strike="noStrike" cap="none">
              <a:solidFill>
                <a:schemeClr val="dk1"/>
              </a:solidFill>
              <a:latin typeface="Roboto"/>
              <a:ea typeface="Roboto"/>
              <a:cs typeface="Roboto"/>
              <a:sym typeface="Roboto"/>
            </a:endParaRPr>
          </a:p>
        </p:txBody>
      </p:sp>
      <p:sp>
        <p:nvSpPr>
          <p:cNvPr id="961" name="Google Shape;961;p33"/>
          <p:cNvSpPr txBox="1"/>
          <p:nvPr/>
        </p:nvSpPr>
        <p:spPr>
          <a:xfrm>
            <a:off x="5781951" y="1903700"/>
            <a:ext cx="2267700" cy="482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PLUTO</a:t>
            </a:r>
            <a:endParaRPr sz="2200" b="0" i="0" u="none" strike="noStrike" cap="none">
              <a:solidFill>
                <a:schemeClr val="dk1"/>
              </a:solidFill>
              <a:latin typeface="Roboto"/>
              <a:ea typeface="Roboto"/>
              <a:cs typeface="Roboto"/>
              <a:sym typeface="Roboto"/>
            </a:endParaRPr>
          </a:p>
        </p:txBody>
      </p:sp>
      <p:sp>
        <p:nvSpPr>
          <p:cNvPr id="962" name="Google Shape;962;p33"/>
          <p:cNvSpPr txBox="1"/>
          <p:nvPr/>
        </p:nvSpPr>
        <p:spPr>
          <a:xfrm>
            <a:off x="735325" y="3838700"/>
            <a:ext cx="1423200" cy="769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Work Sans"/>
                <a:ea typeface="Work Sans"/>
                <a:cs typeface="Work Sans"/>
                <a:sym typeface="Work Sans"/>
              </a:rPr>
              <a:t>Venus is the second planet from the Sun</a:t>
            </a:r>
            <a:endParaRPr sz="1400" b="0" i="0" u="none" strike="noStrike" cap="none">
              <a:solidFill>
                <a:schemeClr val="dk1"/>
              </a:solidFill>
              <a:latin typeface="Work Sans"/>
              <a:ea typeface="Work Sans"/>
              <a:cs typeface="Work Sans"/>
              <a:sym typeface="Work Sans"/>
            </a:endParaRPr>
          </a:p>
        </p:txBody>
      </p:sp>
      <p:sp>
        <p:nvSpPr>
          <p:cNvPr id="963" name="Google Shape;963;p33"/>
          <p:cNvSpPr txBox="1"/>
          <p:nvPr/>
        </p:nvSpPr>
        <p:spPr>
          <a:xfrm>
            <a:off x="735325" y="3348550"/>
            <a:ext cx="1423200" cy="518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VENUS</a:t>
            </a:r>
            <a:endParaRPr sz="2200" b="0" i="0" u="none" strike="noStrike" cap="none">
              <a:solidFill>
                <a:schemeClr val="dk1"/>
              </a:solidFill>
              <a:latin typeface="Roboto"/>
              <a:ea typeface="Roboto"/>
              <a:cs typeface="Roboto"/>
              <a:sym typeface="Roboto"/>
            </a:endParaRPr>
          </a:p>
        </p:txBody>
      </p:sp>
      <p:sp>
        <p:nvSpPr>
          <p:cNvPr id="964" name="Google Shape;964;p33"/>
          <p:cNvSpPr txBox="1"/>
          <p:nvPr/>
        </p:nvSpPr>
        <p:spPr>
          <a:xfrm>
            <a:off x="2297862" y="3838700"/>
            <a:ext cx="1423200" cy="769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Work Sans"/>
                <a:ea typeface="Work Sans"/>
                <a:cs typeface="Work Sans"/>
                <a:sym typeface="Work Sans"/>
              </a:rPr>
              <a:t>Saturn is a gas giant with several rings</a:t>
            </a:r>
            <a:endParaRPr sz="1400" b="0" i="0" u="none" strike="noStrike" cap="none">
              <a:solidFill>
                <a:schemeClr val="dk1"/>
              </a:solidFill>
              <a:latin typeface="Work Sans"/>
              <a:ea typeface="Work Sans"/>
              <a:cs typeface="Work Sans"/>
              <a:sym typeface="Work Sans"/>
            </a:endParaRPr>
          </a:p>
        </p:txBody>
      </p:sp>
      <p:sp>
        <p:nvSpPr>
          <p:cNvPr id="965" name="Google Shape;965;p33"/>
          <p:cNvSpPr txBox="1"/>
          <p:nvPr/>
        </p:nvSpPr>
        <p:spPr>
          <a:xfrm>
            <a:off x="2297862" y="3348550"/>
            <a:ext cx="1423200" cy="518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SATURN</a:t>
            </a:r>
            <a:endParaRPr sz="2200" b="0" i="0" u="none" strike="noStrike" cap="none">
              <a:solidFill>
                <a:schemeClr val="dk1"/>
              </a:solidFill>
              <a:latin typeface="Roboto"/>
              <a:ea typeface="Roboto"/>
              <a:cs typeface="Roboto"/>
              <a:sym typeface="Roboto"/>
            </a:endParaRPr>
          </a:p>
        </p:txBody>
      </p:sp>
      <p:sp>
        <p:nvSpPr>
          <p:cNvPr id="966" name="Google Shape;966;p33"/>
          <p:cNvSpPr txBox="1"/>
          <p:nvPr/>
        </p:nvSpPr>
        <p:spPr>
          <a:xfrm>
            <a:off x="6985475" y="3838700"/>
            <a:ext cx="1423200" cy="769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Work Sans"/>
                <a:ea typeface="Work Sans"/>
                <a:cs typeface="Work Sans"/>
                <a:sym typeface="Work Sans"/>
              </a:rPr>
              <a:t>Jupiter is the biggest planet of them all</a:t>
            </a:r>
            <a:endParaRPr sz="1400" b="0" i="0" u="none" strike="noStrike" cap="none">
              <a:solidFill>
                <a:schemeClr val="dk1"/>
              </a:solidFill>
              <a:latin typeface="Work Sans"/>
              <a:ea typeface="Work Sans"/>
              <a:cs typeface="Work Sans"/>
              <a:sym typeface="Work Sans"/>
            </a:endParaRPr>
          </a:p>
        </p:txBody>
      </p:sp>
      <p:sp>
        <p:nvSpPr>
          <p:cNvPr id="967" name="Google Shape;967;p33"/>
          <p:cNvSpPr txBox="1"/>
          <p:nvPr/>
        </p:nvSpPr>
        <p:spPr>
          <a:xfrm>
            <a:off x="6985475" y="3348550"/>
            <a:ext cx="1423200" cy="518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JUPITER</a:t>
            </a:r>
            <a:endParaRPr sz="2200" b="0" i="0" u="none" strike="noStrike" cap="none">
              <a:solidFill>
                <a:schemeClr val="dk1"/>
              </a:solidFill>
              <a:latin typeface="Roboto"/>
              <a:ea typeface="Roboto"/>
              <a:cs typeface="Roboto"/>
              <a:sym typeface="Roboto"/>
            </a:endParaRPr>
          </a:p>
        </p:txBody>
      </p:sp>
      <p:sp>
        <p:nvSpPr>
          <p:cNvPr id="968" name="Google Shape;968;p33"/>
          <p:cNvSpPr txBox="1"/>
          <p:nvPr/>
        </p:nvSpPr>
        <p:spPr>
          <a:xfrm>
            <a:off x="5422938" y="3838700"/>
            <a:ext cx="1423200" cy="769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Work Sans"/>
                <a:ea typeface="Work Sans"/>
                <a:cs typeface="Work Sans"/>
                <a:sym typeface="Work Sans"/>
              </a:rPr>
              <a:t>Despite being red, Mars is a cold place</a:t>
            </a:r>
            <a:endParaRPr sz="1400" b="0" i="0" u="none" strike="noStrike" cap="none">
              <a:solidFill>
                <a:schemeClr val="dk1"/>
              </a:solidFill>
              <a:latin typeface="Work Sans"/>
              <a:ea typeface="Work Sans"/>
              <a:cs typeface="Work Sans"/>
              <a:sym typeface="Work Sans"/>
            </a:endParaRPr>
          </a:p>
        </p:txBody>
      </p:sp>
      <p:sp>
        <p:nvSpPr>
          <p:cNvPr id="969" name="Google Shape;969;p33"/>
          <p:cNvSpPr txBox="1"/>
          <p:nvPr/>
        </p:nvSpPr>
        <p:spPr>
          <a:xfrm>
            <a:off x="5422937" y="3348550"/>
            <a:ext cx="1423200" cy="518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MARS</a:t>
            </a:r>
            <a:endParaRPr sz="2200" b="0" i="0" u="none" strike="noStrike" cap="none">
              <a:solidFill>
                <a:schemeClr val="dk1"/>
              </a:solidFill>
              <a:latin typeface="Roboto"/>
              <a:ea typeface="Roboto"/>
              <a:cs typeface="Roboto"/>
              <a:sym typeface="Roboto"/>
            </a:endParaRPr>
          </a:p>
        </p:txBody>
      </p:sp>
      <p:sp>
        <p:nvSpPr>
          <p:cNvPr id="970" name="Google Shape;970;p33"/>
          <p:cNvSpPr txBox="1"/>
          <p:nvPr/>
        </p:nvSpPr>
        <p:spPr>
          <a:xfrm>
            <a:off x="3860400" y="3838700"/>
            <a:ext cx="1423200" cy="769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Work Sans"/>
                <a:ea typeface="Work Sans"/>
                <a:cs typeface="Work Sans"/>
                <a:sym typeface="Work Sans"/>
              </a:rPr>
              <a:t>Earth is the only planet with life</a:t>
            </a:r>
            <a:endParaRPr sz="1400" b="0" i="0" u="none" strike="noStrike" cap="none">
              <a:solidFill>
                <a:schemeClr val="dk1"/>
              </a:solidFill>
              <a:latin typeface="Work Sans"/>
              <a:ea typeface="Work Sans"/>
              <a:cs typeface="Work Sans"/>
              <a:sym typeface="Work Sans"/>
            </a:endParaRPr>
          </a:p>
        </p:txBody>
      </p:sp>
      <p:sp>
        <p:nvSpPr>
          <p:cNvPr id="971" name="Google Shape;971;p33"/>
          <p:cNvSpPr txBox="1"/>
          <p:nvPr/>
        </p:nvSpPr>
        <p:spPr>
          <a:xfrm>
            <a:off x="3860400" y="3348550"/>
            <a:ext cx="1423200" cy="518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EARTH</a:t>
            </a:r>
            <a:endParaRPr sz="2200" b="0" i="0" u="none" strike="noStrike" cap="none">
              <a:solidFill>
                <a:schemeClr val="dk1"/>
              </a:solidFill>
              <a:latin typeface="Roboto"/>
              <a:ea typeface="Roboto"/>
              <a:cs typeface="Roboto"/>
              <a:sym typeface="Roboto"/>
            </a:endParaRPr>
          </a:p>
        </p:txBody>
      </p:sp>
      <p:sp>
        <p:nvSpPr>
          <p:cNvPr id="972" name="Google Shape;972;p33"/>
          <p:cNvSpPr txBox="1"/>
          <p:nvPr/>
        </p:nvSpPr>
        <p:spPr>
          <a:xfrm>
            <a:off x="3438151" y="1903700"/>
            <a:ext cx="2267700" cy="482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CERES</a:t>
            </a:r>
            <a:endParaRPr sz="2200" b="0" i="0" u="none" strike="noStrike" cap="none">
              <a:solidFill>
                <a:schemeClr val="dk1"/>
              </a:solidFill>
              <a:latin typeface="Roboto"/>
              <a:ea typeface="Roboto"/>
              <a:cs typeface="Roboto"/>
              <a:sym typeface="Roboto"/>
            </a:endParaRPr>
          </a:p>
        </p:txBody>
      </p:sp>
      <p:sp>
        <p:nvSpPr>
          <p:cNvPr id="973" name="Google Shape;973;p33"/>
          <p:cNvSpPr txBox="1"/>
          <p:nvPr/>
        </p:nvSpPr>
        <p:spPr>
          <a:xfrm>
            <a:off x="1986094" y="2549694"/>
            <a:ext cx="484200" cy="482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1" i="0" u="none" strike="noStrike" cap="none">
                <a:solidFill>
                  <a:schemeClr val="dk2"/>
                </a:solidFill>
                <a:latin typeface="Roboto"/>
                <a:ea typeface="Roboto"/>
                <a:cs typeface="Roboto"/>
                <a:sym typeface="Roboto"/>
              </a:rPr>
              <a:t>A</a:t>
            </a:r>
            <a:endParaRPr sz="2200" b="1" i="0" u="none" strike="noStrike" cap="none">
              <a:solidFill>
                <a:schemeClr val="dk2"/>
              </a:solidFill>
              <a:latin typeface="Roboto"/>
              <a:ea typeface="Roboto"/>
              <a:cs typeface="Roboto"/>
              <a:sym typeface="Roboto"/>
            </a:endParaRPr>
          </a:p>
        </p:txBody>
      </p:sp>
      <p:sp>
        <p:nvSpPr>
          <p:cNvPr id="974" name="Google Shape;974;p33"/>
          <p:cNvSpPr txBox="1"/>
          <p:nvPr/>
        </p:nvSpPr>
        <p:spPr>
          <a:xfrm>
            <a:off x="4329900" y="2549694"/>
            <a:ext cx="484200" cy="482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1" i="0" u="none" strike="noStrike" cap="none">
                <a:solidFill>
                  <a:schemeClr val="dk2"/>
                </a:solidFill>
                <a:latin typeface="Roboto"/>
                <a:ea typeface="Roboto"/>
                <a:cs typeface="Roboto"/>
                <a:sym typeface="Roboto"/>
              </a:rPr>
              <a:t>B</a:t>
            </a:r>
            <a:endParaRPr sz="2200" b="1" i="0" u="none" strike="noStrike" cap="none">
              <a:solidFill>
                <a:schemeClr val="dk2"/>
              </a:solidFill>
              <a:latin typeface="Roboto"/>
              <a:ea typeface="Roboto"/>
              <a:cs typeface="Roboto"/>
              <a:sym typeface="Roboto"/>
            </a:endParaRPr>
          </a:p>
        </p:txBody>
      </p:sp>
      <p:sp>
        <p:nvSpPr>
          <p:cNvPr id="975" name="Google Shape;975;p33"/>
          <p:cNvSpPr txBox="1"/>
          <p:nvPr/>
        </p:nvSpPr>
        <p:spPr>
          <a:xfrm>
            <a:off x="6673706" y="2549694"/>
            <a:ext cx="484200" cy="482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 sz="2200" b="1" i="0" u="none" strike="noStrike" cap="none">
                <a:solidFill>
                  <a:schemeClr val="dk2"/>
                </a:solidFill>
                <a:latin typeface="Roboto"/>
                <a:ea typeface="Roboto"/>
                <a:cs typeface="Roboto"/>
                <a:sym typeface="Roboto"/>
              </a:rPr>
              <a:t>C</a:t>
            </a:r>
            <a:endParaRPr sz="2200" b="1" i="0" u="none" strike="noStrike" cap="none">
              <a:solidFill>
                <a:schemeClr val="dk2"/>
              </a:solidFill>
              <a:latin typeface="Roboto"/>
              <a:ea typeface="Roboto"/>
              <a:cs typeface="Roboto"/>
              <a:sym typeface="Roboto"/>
            </a:endParaRPr>
          </a:p>
        </p:txBody>
      </p:sp>
      <p:cxnSp>
        <p:nvCxnSpPr>
          <p:cNvPr id="976" name="Google Shape;976;p33"/>
          <p:cNvCxnSpPr>
            <a:stCxn id="960" idx="2"/>
            <a:endCxn id="973" idx="0"/>
          </p:cNvCxnSpPr>
          <p:nvPr/>
        </p:nvCxnSpPr>
        <p:spPr>
          <a:xfrm rot="-5400000" flipH="1">
            <a:off x="2146750" y="2467700"/>
            <a:ext cx="163500" cy="600"/>
          </a:xfrm>
          <a:prstGeom prst="bentConnector3">
            <a:avLst>
              <a:gd name="adj1" fmla="val 49983"/>
            </a:avLst>
          </a:prstGeom>
          <a:noFill/>
          <a:ln w="9525" cap="flat" cmpd="sng">
            <a:solidFill>
              <a:schemeClr val="dk1"/>
            </a:solidFill>
            <a:prstDash val="solid"/>
            <a:round/>
            <a:headEnd type="none" w="sm" len="sm"/>
            <a:tailEnd type="none" w="sm" len="sm"/>
          </a:ln>
        </p:spPr>
      </p:cxnSp>
      <p:cxnSp>
        <p:nvCxnSpPr>
          <p:cNvPr id="977" name="Google Shape;977;p33"/>
          <p:cNvCxnSpPr>
            <a:stCxn id="973" idx="2"/>
            <a:endCxn id="963" idx="0"/>
          </p:cNvCxnSpPr>
          <p:nvPr/>
        </p:nvCxnSpPr>
        <p:spPr>
          <a:xfrm rot="5400000">
            <a:off x="1679494" y="2799894"/>
            <a:ext cx="316200" cy="781200"/>
          </a:xfrm>
          <a:prstGeom prst="bentConnector3">
            <a:avLst>
              <a:gd name="adj1" fmla="val 49993"/>
            </a:avLst>
          </a:prstGeom>
          <a:noFill/>
          <a:ln w="9525" cap="flat" cmpd="sng">
            <a:solidFill>
              <a:schemeClr val="dk1"/>
            </a:solidFill>
            <a:prstDash val="solid"/>
            <a:round/>
            <a:headEnd type="none" w="sm" len="sm"/>
            <a:tailEnd type="none" w="sm" len="sm"/>
          </a:ln>
        </p:spPr>
      </p:cxnSp>
      <p:cxnSp>
        <p:nvCxnSpPr>
          <p:cNvPr id="978" name="Google Shape;978;p33"/>
          <p:cNvCxnSpPr>
            <a:stCxn id="973" idx="2"/>
            <a:endCxn id="965" idx="0"/>
          </p:cNvCxnSpPr>
          <p:nvPr/>
        </p:nvCxnSpPr>
        <p:spPr>
          <a:xfrm rot="-5400000" flipH="1">
            <a:off x="2460694" y="2799894"/>
            <a:ext cx="316200" cy="781200"/>
          </a:xfrm>
          <a:prstGeom prst="bentConnector3">
            <a:avLst>
              <a:gd name="adj1" fmla="val 49993"/>
            </a:avLst>
          </a:prstGeom>
          <a:noFill/>
          <a:ln w="9525" cap="flat" cmpd="sng">
            <a:solidFill>
              <a:schemeClr val="dk1"/>
            </a:solidFill>
            <a:prstDash val="solid"/>
            <a:round/>
            <a:headEnd type="none" w="sm" len="sm"/>
            <a:tailEnd type="none" w="sm" len="sm"/>
          </a:ln>
        </p:spPr>
      </p:cxnSp>
      <p:cxnSp>
        <p:nvCxnSpPr>
          <p:cNvPr id="979" name="Google Shape;979;p33"/>
          <p:cNvCxnSpPr>
            <a:stCxn id="972" idx="2"/>
            <a:endCxn id="974" idx="0"/>
          </p:cNvCxnSpPr>
          <p:nvPr/>
        </p:nvCxnSpPr>
        <p:spPr>
          <a:xfrm rot="-5400000" flipH="1">
            <a:off x="4490551" y="2467550"/>
            <a:ext cx="163500" cy="600"/>
          </a:xfrm>
          <a:prstGeom prst="bentConnector3">
            <a:avLst>
              <a:gd name="adj1" fmla="val 50029"/>
            </a:avLst>
          </a:prstGeom>
          <a:noFill/>
          <a:ln w="9525" cap="flat" cmpd="sng">
            <a:solidFill>
              <a:schemeClr val="dk1"/>
            </a:solidFill>
            <a:prstDash val="solid"/>
            <a:round/>
            <a:headEnd type="none" w="sm" len="sm"/>
            <a:tailEnd type="none" w="sm" len="sm"/>
          </a:ln>
        </p:spPr>
      </p:cxnSp>
      <p:cxnSp>
        <p:nvCxnSpPr>
          <p:cNvPr id="980" name="Google Shape;980;p33"/>
          <p:cNvCxnSpPr>
            <a:stCxn id="974" idx="2"/>
            <a:endCxn id="971" idx="0"/>
          </p:cNvCxnSpPr>
          <p:nvPr/>
        </p:nvCxnSpPr>
        <p:spPr>
          <a:xfrm rot="-5400000" flipH="1">
            <a:off x="4414200" y="3190194"/>
            <a:ext cx="316200" cy="600"/>
          </a:xfrm>
          <a:prstGeom prst="bentConnector3">
            <a:avLst>
              <a:gd name="adj1" fmla="val 49993"/>
            </a:avLst>
          </a:prstGeom>
          <a:noFill/>
          <a:ln w="9525" cap="flat" cmpd="sng">
            <a:solidFill>
              <a:schemeClr val="dk1"/>
            </a:solidFill>
            <a:prstDash val="solid"/>
            <a:round/>
            <a:headEnd type="none" w="sm" len="sm"/>
            <a:tailEnd type="none" w="sm" len="sm"/>
          </a:ln>
        </p:spPr>
      </p:cxnSp>
      <p:cxnSp>
        <p:nvCxnSpPr>
          <p:cNvPr id="981" name="Google Shape;981;p33"/>
          <p:cNvCxnSpPr>
            <a:stCxn id="961" idx="2"/>
            <a:endCxn id="975" idx="0"/>
          </p:cNvCxnSpPr>
          <p:nvPr/>
        </p:nvCxnSpPr>
        <p:spPr>
          <a:xfrm rot="-5400000" flipH="1">
            <a:off x="6834351" y="2467550"/>
            <a:ext cx="163500" cy="600"/>
          </a:xfrm>
          <a:prstGeom prst="bentConnector3">
            <a:avLst>
              <a:gd name="adj1" fmla="val 50029"/>
            </a:avLst>
          </a:prstGeom>
          <a:noFill/>
          <a:ln w="9525" cap="flat" cmpd="sng">
            <a:solidFill>
              <a:schemeClr val="dk1"/>
            </a:solidFill>
            <a:prstDash val="solid"/>
            <a:round/>
            <a:headEnd type="none" w="sm" len="sm"/>
            <a:tailEnd type="none" w="sm" len="sm"/>
          </a:ln>
        </p:spPr>
      </p:cxnSp>
      <p:cxnSp>
        <p:nvCxnSpPr>
          <p:cNvPr id="982" name="Google Shape;982;p33"/>
          <p:cNvCxnSpPr>
            <a:stCxn id="975" idx="2"/>
            <a:endCxn id="969" idx="0"/>
          </p:cNvCxnSpPr>
          <p:nvPr/>
        </p:nvCxnSpPr>
        <p:spPr>
          <a:xfrm rot="5400000">
            <a:off x="6367106" y="2799894"/>
            <a:ext cx="316200" cy="781200"/>
          </a:xfrm>
          <a:prstGeom prst="bentConnector3">
            <a:avLst>
              <a:gd name="adj1" fmla="val 49993"/>
            </a:avLst>
          </a:prstGeom>
          <a:noFill/>
          <a:ln w="9525" cap="flat" cmpd="sng">
            <a:solidFill>
              <a:schemeClr val="dk1"/>
            </a:solidFill>
            <a:prstDash val="solid"/>
            <a:round/>
            <a:headEnd type="none" w="sm" len="sm"/>
            <a:tailEnd type="none" w="sm" len="sm"/>
          </a:ln>
        </p:spPr>
      </p:cxnSp>
      <p:cxnSp>
        <p:nvCxnSpPr>
          <p:cNvPr id="983" name="Google Shape;983;p33"/>
          <p:cNvCxnSpPr>
            <a:stCxn id="975" idx="2"/>
            <a:endCxn id="967" idx="0"/>
          </p:cNvCxnSpPr>
          <p:nvPr/>
        </p:nvCxnSpPr>
        <p:spPr>
          <a:xfrm rot="-5400000" flipH="1">
            <a:off x="7148306" y="2799894"/>
            <a:ext cx="316200" cy="781200"/>
          </a:xfrm>
          <a:prstGeom prst="bentConnector3">
            <a:avLst>
              <a:gd name="adj1" fmla="val 49993"/>
            </a:avLst>
          </a:prstGeom>
          <a:noFill/>
          <a:ln w="9525" cap="flat" cmpd="sng">
            <a:solidFill>
              <a:schemeClr val="dk1"/>
            </a:solidFill>
            <a:prstDash val="solid"/>
            <a:round/>
            <a:headEnd type="none" w="sm" len="sm"/>
            <a:tailEnd type="none" w="sm" len="sm"/>
          </a:ln>
        </p:spPr>
      </p:cxnSp>
      <p:grpSp>
        <p:nvGrpSpPr>
          <p:cNvPr id="984" name="Google Shape;984;p33"/>
          <p:cNvGrpSpPr/>
          <p:nvPr/>
        </p:nvGrpSpPr>
        <p:grpSpPr>
          <a:xfrm>
            <a:off x="2043092" y="1388668"/>
            <a:ext cx="370215" cy="325417"/>
            <a:chOff x="898875" y="244725"/>
            <a:chExt cx="481800" cy="423500"/>
          </a:xfrm>
        </p:grpSpPr>
        <p:sp>
          <p:nvSpPr>
            <p:cNvPr id="985" name="Google Shape;985;p3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86" name="Google Shape;986;p3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87" name="Google Shape;987;p3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88" name="Google Shape;988;p3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89" name="Google Shape;989;p3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90" name="Google Shape;990;p3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991" name="Google Shape;991;p33"/>
          <p:cNvGrpSpPr/>
          <p:nvPr/>
        </p:nvGrpSpPr>
        <p:grpSpPr>
          <a:xfrm>
            <a:off x="4386912" y="1388668"/>
            <a:ext cx="370177" cy="370254"/>
            <a:chOff x="5049725" y="2027900"/>
            <a:chExt cx="481750" cy="481850"/>
          </a:xfrm>
        </p:grpSpPr>
        <p:sp>
          <p:nvSpPr>
            <p:cNvPr id="992" name="Google Shape;992;p3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93" name="Google Shape;993;p3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94" name="Google Shape;994;p3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95" name="Google Shape;995;p3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96" name="Google Shape;996;p3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97" name="Google Shape;997;p3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98" name="Google Shape;998;p3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999" name="Google Shape;999;p3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1000" name="Google Shape;1000;p33"/>
          <p:cNvGrpSpPr/>
          <p:nvPr/>
        </p:nvGrpSpPr>
        <p:grpSpPr>
          <a:xfrm>
            <a:off x="6730684" y="1388668"/>
            <a:ext cx="370234" cy="347086"/>
            <a:chOff x="4456875" y="2635825"/>
            <a:chExt cx="481825" cy="451700"/>
          </a:xfrm>
        </p:grpSpPr>
        <p:sp>
          <p:nvSpPr>
            <p:cNvPr id="1001" name="Google Shape;1001;p3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02" name="Google Shape;1002;p3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03" name="Google Shape;1003;p3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04" name="Google Shape;1004;p3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05" name="Google Shape;1005;p3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06" name="Google Shape;1006;p3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cxnSp>
        <p:nvCxnSpPr>
          <p:cNvPr id="1007" name="Google Shape;1007;p33"/>
          <p:cNvCxnSpPr/>
          <p:nvPr/>
        </p:nvCxnSpPr>
        <p:spPr>
          <a:xfrm>
            <a:off x="1885300" y="1819600"/>
            <a:ext cx="685800" cy="0"/>
          </a:xfrm>
          <a:prstGeom prst="straightConnector1">
            <a:avLst/>
          </a:prstGeom>
          <a:noFill/>
          <a:ln w="9525" cap="flat" cmpd="sng">
            <a:solidFill>
              <a:schemeClr val="dk1"/>
            </a:solidFill>
            <a:prstDash val="solid"/>
            <a:round/>
            <a:headEnd type="none" w="sm" len="sm"/>
            <a:tailEnd type="none" w="sm" len="sm"/>
          </a:ln>
        </p:spPr>
      </p:cxnSp>
      <p:cxnSp>
        <p:nvCxnSpPr>
          <p:cNvPr id="1008" name="Google Shape;1008;p33"/>
          <p:cNvCxnSpPr/>
          <p:nvPr/>
        </p:nvCxnSpPr>
        <p:spPr>
          <a:xfrm>
            <a:off x="4229101" y="1819600"/>
            <a:ext cx="685800" cy="0"/>
          </a:xfrm>
          <a:prstGeom prst="straightConnector1">
            <a:avLst/>
          </a:prstGeom>
          <a:noFill/>
          <a:ln w="9525" cap="flat" cmpd="sng">
            <a:solidFill>
              <a:schemeClr val="dk1"/>
            </a:solidFill>
            <a:prstDash val="solid"/>
            <a:round/>
            <a:headEnd type="none" w="sm" len="sm"/>
            <a:tailEnd type="none" w="sm" len="sm"/>
          </a:ln>
        </p:spPr>
      </p:cxnSp>
      <p:cxnSp>
        <p:nvCxnSpPr>
          <p:cNvPr id="1009" name="Google Shape;1009;p33"/>
          <p:cNvCxnSpPr/>
          <p:nvPr/>
        </p:nvCxnSpPr>
        <p:spPr>
          <a:xfrm>
            <a:off x="6572901" y="1819600"/>
            <a:ext cx="685800" cy="0"/>
          </a:xfrm>
          <a:prstGeom prst="straightConnector1">
            <a:avLst/>
          </a:prstGeom>
          <a:noFill/>
          <a:ln w="9525" cap="flat" cmpd="sng">
            <a:solidFill>
              <a:schemeClr val="dk1"/>
            </a:solidFill>
            <a:prstDash val="solid"/>
            <a:round/>
            <a:headEnd type="none" w="sm" len="sm"/>
            <a:tailEnd type="none" w="sm" len="sm"/>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34"/>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CALENDAR</a:t>
            </a:r>
            <a:endParaRPr/>
          </a:p>
        </p:txBody>
      </p:sp>
      <p:graphicFrame>
        <p:nvGraphicFramePr>
          <p:cNvPr id="1015" name="Google Shape;1015;p34"/>
          <p:cNvGraphicFramePr/>
          <p:nvPr/>
        </p:nvGraphicFramePr>
        <p:xfrm>
          <a:off x="726025" y="1313210"/>
          <a:ext cx="3000000" cy="3000000"/>
        </p:xfrm>
        <a:graphic>
          <a:graphicData uri="http://schemas.openxmlformats.org/drawingml/2006/table">
            <a:tbl>
              <a:tblPr>
                <a:noFill/>
                <a:tableStyleId>{0DB957FC-F717-4FF5-9AF8-A4DFF802381B}</a:tableStyleId>
              </a:tblPr>
              <a:tblGrid>
                <a:gridCol w="1100575"/>
                <a:gridCol w="1100575"/>
                <a:gridCol w="1100575"/>
                <a:gridCol w="1100575"/>
                <a:gridCol w="1100575"/>
                <a:gridCol w="1100575"/>
                <a:gridCol w="1100575"/>
              </a:tblGrid>
              <a:tr h="386525">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solidFill>
                            <a:schemeClr val="lt1"/>
                          </a:solidFill>
                          <a:latin typeface="Roboto"/>
                          <a:ea typeface="Roboto"/>
                          <a:cs typeface="Roboto"/>
                          <a:sym typeface="Roboto"/>
                        </a:rPr>
                        <a:t>MON </a:t>
                      </a:r>
                      <a:endParaRPr sz="2200" u="none" strike="noStrike" cap="none">
                        <a:solidFill>
                          <a:schemeClr val="lt1"/>
                        </a:solidFill>
                        <a:latin typeface="Roboto"/>
                        <a:ea typeface="Roboto"/>
                        <a:cs typeface="Roboto"/>
                        <a:sym typeface="Robo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solidFill>
                            <a:schemeClr val="lt1"/>
                          </a:solidFill>
                          <a:latin typeface="Roboto"/>
                          <a:ea typeface="Roboto"/>
                          <a:cs typeface="Roboto"/>
                          <a:sym typeface="Roboto"/>
                        </a:rPr>
                        <a:t>TUE</a:t>
                      </a:r>
                      <a:endParaRPr sz="2200" u="none" strike="noStrike" cap="none">
                        <a:solidFill>
                          <a:schemeClr val="lt1"/>
                        </a:solidFill>
                        <a:latin typeface="Roboto"/>
                        <a:ea typeface="Roboto"/>
                        <a:cs typeface="Roboto"/>
                        <a:sym typeface="Roboto"/>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solidFill>
                            <a:schemeClr val="lt1"/>
                          </a:solidFill>
                          <a:latin typeface="Roboto"/>
                          <a:ea typeface="Roboto"/>
                          <a:cs typeface="Roboto"/>
                          <a:sym typeface="Roboto"/>
                        </a:rPr>
                        <a:t>WED</a:t>
                      </a:r>
                      <a:endParaRPr sz="2200" u="none" strike="noStrike" cap="none">
                        <a:solidFill>
                          <a:schemeClr val="lt1"/>
                        </a:solidFill>
                        <a:latin typeface="Roboto"/>
                        <a:ea typeface="Roboto"/>
                        <a:cs typeface="Roboto"/>
                        <a:sym typeface="Roboto"/>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solidFill>
                            <a:schemeClr val="lt1"/>
                          </a:solidFill>
                          <a:latin typeface="Roboto"/>
                          <a:ea typeface="Roboto"/>
                          <a:cs typeface="Roboto"/>
                          <a:sym typeface="Roboto"/>
                        </a:rPr>
                        <a:t>THU</a:t>
                      </a:r>
                      <a:endParaRPr sz="2200" u="none" strike="noStrike" cap="none">
                        <a:solidFill>
                          <a:schemeClr val="lt1"/>
                        </a:solidFill>
                        <a:latin typeface="Roboto"/>
                        <a:ea typeface="Roboto"/>
                        <a:cs typeface="Roboto"/>
                        <a:sym typeface="Roboto"/>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solidFill>
                            <a:schemeClr val="lt1"/>
                          </a:solidFill>
                          <a:latin typeface="Roboto"/>
                          <a:ea typeface="Roboto"/>
                          <a:cs typeface="Roboto"/>
                          <a:sym typeface="Roboto"/>
                        </a:rPr>
                        <a:t>FRI</a:t>
                      </a:r>
                      <a:endParaRPr sz="2200" u="none" strike="noStrike" cap="none">
                        <a:solidFill>
                          <a:schemeClr val="lt1"/>
                        </a:solidFill>
                        <a:latin typeface="Roboto"/>
                        <a:ea typeface="Roboto"/>
                        <a:cs typeface="Roboto"/>
                        <a:sym typeface="Roboto"/>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solidFill>
                            <a:schemeClr val="lt1"/>
                          </a:solidFill>
                          <a:latin typeface="Roboto"/>
                          <a:ea typeface="Roboto"/>
                          <a:cs typeface="Roboto"/>
                          <a:sym typeface="Roboto"/>
                        </a:rPr>
                        <a:t>SAT</a:t>
                      </a:r>
                      <a:endParaRPr sz="2200" u="none" strike="noStrike" cap="none">
                        <a:solidFill>
                          <a:schemeClr val="lt1"/>
                        </a:solidFill>
                        <a:latin typeface="Roboto"/>
                        <a:ea typeface="Roboto"/>
                        <a:cs typeface="Roboto"/>
                        <a:sym typeface="Roboto"/>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 sz="2200" u="none" strike="noStrike" cap="none">
                          <a:solidFill>
                            <a:schemeClr val="lt1"/>
                          </a:solidFill>
                          <a:latin typeface="Roboto"/>
                          <a:ea typeface="Roboto"/>
                          <a:cs typeface="Roboto"/>
                          <a:sym typeface="Roboto"/>
                        </a:rPr>
                        <a:t>SUN</a:t>
                      </a:r>
                      <a:endParaRPr sz="2200" u="none" strike="noStrike" cap="none">
                        <a:solidFill>
                          <a:schemeClr val="lt1"/>
                        </a:solidFill>
                        <a:latin typeface="Roboto"/>
                        <a:ea typeface="Roboto"/>
                        <a:cs typeface="Roboto"/>
                        <a:sym typeface="Roboto"/>
                      </a:endParaRPr>
                    </a:p>
                  </a:txBody>
                  <a:tcPr marL="91425" marR="91425" marT="0" marB="0" anchor="ctr">
                    <a:lnL w="9525" cap="flat" cmpd="sng">
                      <a:solidFill>
                        <a:schemeClr val="lt1"/>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r>
              <a:tr h="484800">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01</a:t>
                      </a:r>
                      <a:endParaRPr sz="900"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02</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r>
              <a:tr h="484800">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03</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04</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05</a:t>
                      </a:r>
                      <a:endParaRPr sz="900" b="1" u="none" strike="noStrike" cap="none">
                        <a:solidFill>
                          <a:schemeClr val="lt2"/>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06</a:t>
                      </a:r>
                      <a:endParaRPr sz="900" b="1" u="none" strike="noStrike" cap="none">
                        <a:solidFill>
                          <a:schemeClr val="lt2"/>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07</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191919"/>
                        </a:buClr>
                        <a:buSzPts val="1100"/>
                        <a:buFont typeface="Arial"/>
                        <a:buNone/>
                      </a:pPr>
                      <a:r>
                        <a:rPr lang="en" sz="900" b="1" u="none" strike="noStrike" cap="none">
                          <a:solidFill>
                            <a:schemeClr val="lt2"/>
                          </a:solidFill>
                          <a:latin typeface="Work Sans"/>
                          <a:ea typeface="Work Sans"/>
                          <a:cs typeface="Work Sans"/>
                          <a:sym typeface="Work Sans"/>
                        </a:rPr>
                        <a:t>08</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09</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4800">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10</a:t>
                      </a: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11</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12</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13</a:t>
                      </a: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14</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15</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16</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4800">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17</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18</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19</a:t>
                      </a:r>
                      <a:endParaRPr sz="900" b="1" u="none" strike="noStrike" cap="none">
                        <a:solidFill>
                          <a:schemeClr val="lt2"/>
                        </a:solidFill>
                        <a:latin typeface="Work Sans"/>
                        <a:ea typeface="Work Sans"/>
                        <a:cs typeface="Work Sans"/>
                        <a:sym typeface="Work Sans"/>
                      </a:endParaRPr>
                    </a:p>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20</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21</a:t>
                      </a: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22</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23</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4800">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24</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25</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26</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27</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28</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29</a:t>
                      </a: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30</a:t>
                      </a:r>
                      <a:endParaRPr sz="900" b="1" u="none" strike="noStrike" cap="none">
                        <a:solidFill>
                          <a:schemeClr val="lt2"/>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4800">
                <a:tc>
                  <a:txBody>
                    <a:bodyPr/>
                    <a:lstStyle/>
                    <a:p>
                      <a:pPr marL="0" marR="0" lvl="0" indent="0" algn="r" rtl="0">
                        <a:lnSpc>
                          <a:spcPct val="100000"/>
                        </a:lnSpc>
                        <a:spcBef>
                          <a:spcPts val="0"/>
                        </a:spcBef>
                        <a:spcAft>
                          <a:spcPts val="0"/>
                        </a:spcAft>
                        <a:buClr>
                          <a:srgbClr val="000000"/>
                        </a:buClr>
                        <a:buSzPts val="900"/>
                        <a:buFont typeface="Arial"/>
                        <a:buNone/>
                      </a:pPr>
                      <a:r>
                        <a:rPr lang="en" sz="900" b="1" u="none" strike="noStrike" cap="none">
                          <a:solidFill>
                            <a:schemeClr val="lt2"/>
                          </a:solidFill>
                          <a:latin typeface="Work Sans"/>
                          <a:ea typeface="Work Sans"/>
                          <a:cs typeface="Work Sans"/>
                          <a:sym typeface="Work Sans"/>
                        </a:rPr>
                        <a:t>31</a:t>
                      </a: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900"/>
                        <a:buFont typeface="Arial"/>
                        <a:buNone/>
                      </a:pPr>
                      <a:endParaRPr sz="900" b="1" u="none" strike="noStrike" cap="none">
                        <a:solidFill>
                          <a:schemeClr val="dk1"/>
                        </a:solidFill>
                        <a:latin typeface="Work Sans"/>
                        <a:ea typeface="Work Sans"/>
                        <a:cs typeface="Work Sans"/>
                        <a:sym typeface="Work Sans"/>
                      </a:endParaRPr>
                    </a:p>
                  </a:txBody>
                  <a:tcPr marL="45700" marR="45700" marT="36575" marB="3657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1016" name="Google Shape;1016;p34"/>
          <p:cNvSpPr txBox="1"/>
          <p:nvPr/>
        </p:nvSpPr>
        <p:spPr>
          <a:xfrm>
            <a:off x="2927175" y="2357025"/>
            <a:ext cx="1100700" cy="312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Work Sans"/>
                <a:ea typeface="Work Sans"/>
                <a:cs typeface="Work Sans"/>
                <a:sym typeface="Work Sans"/>
              </a:rPr>
              <a:t>Twitter promo #01</a:t>
            </a:r>
            <a:endParaRPr sz="900" b="0" i="0" u="none" strike="noStrike" cap="none">
              <a:solidFill>
                <a:schemeClr val="dk1"/>
              </a:solidFill>
              <a:latin typeface="Work Sans"/>
              <a:ea typeface="Work Sans"/>
              <a:cs typeface="Work Sans"/>
              <a:sym typeface="Work Sans"/>
            </a:endParaRPr>
          </a:p>
        </p:txBody>
      </p:sp>
      <p:sp>
        <p:nvSpPr>
          <p:cNvPr id="1017" name="Google Shape;1017;p34"/>
          <p:cNvSpPr txBox="1"/>
          <p:nvPr/>
        </p:nvSpPr>
        <p:spPr>
          <a:xfrm>
            <a:off x="6228900" y="1872225"/>
            <a:ext cx="1100700" cy="312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Work Sans"/>
                <a:ea typeface="Work Sans"/>
                <a:cs typeface="Work Sans"/>
                <a:sym typeface="Work Sans"/>
              </a:rPr>
              <a:t>Instagram post #01</a:t>
            </a:r>
            <a:endParaRPr sz="900" b="0" i="0" u="none" strike="noStrike" cap="none">
              <a:solidFill>
                <a:schemeClr val="dk1"/>
              </a:solidFill>
              <a:latin typeface="Work Sans"/>
              <a:ea typeface="Work Sans"/>
              <a:cs typeface="Work Sans"/>
              <a:sym typeface="Work Sans"/>
            </a:endParaRPr>
          </a:p>
        </p:txBody>
      </p:sp>
      <p:sp>
        <p:nvSpPr>
          <p:cNvPr id="1018" name="Google Shape;1018;p34"/>
          <p:cNvSpPr txBox="1"/>
          <p:nvPr/>
        </p:nvSpPr>
        <p:spPr>
          <a:xfrm>
            <a:off x="726025" y="2841825"/>
            <a:ext cx="1100700" cy="312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Work Sans"/>
                <a:ea typeface="Work Sans"/>
                <a:cs typeface="Work Sans"/>
                <a:sym typeface="Work Sans"/>
              </a:rPr>
              <a:t>Instagram post #02</a:t>
            </a:r>
            <a:endParaRPr sz="900" b="0" i="0" u="none" strike="noStrike" cap="none">
              <a:solidFill>
                <a:schemeClr val="dk1"/>
              </a:solidFill>
              <a:latin typeface="Work Sans"/>
              <a:ea typeface="Work Sans"/>
              <a:cs typeface="Work Sans"/>
              <a:sym typeface="Work Sans"/>
            </a:endParaRPr>
          </a:p>
        </p:txBody>
      </p:sp>
      <p:sp>
        <p:nvSpPr>
          <p:cNvPr id="1019" name="Google Shape;1019;p34"/>
          <p:cNvSpPr txBox="1"/>
          <p:nvPr/>
        </p:nvSpPr>
        <p:spPr>
          <a:xfrm>
            <a:off x="4021650" y="2841825"/>
            <a:ext cx="1100700" cy="312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Work Sans"/>
                <a:ea typeface="Work Sans"/>
                <a:cs typeface="Work Sans"/>
                <a:sym typeface="Work Sans"/>
              </a:rPr>
              <a:t>Twitter promo #02</a:t>
            </a:r>
            <a:endParaRPr sz="900" b="0" i="0" u="none" strike="noStrike" cap="none">
              <a:solidFill>
                <a:schemeClr val="dk1"/>
              </a:solidFill>
              <a:latin typeface="Work Sans"/>
              <a:ea typeface="Work Sans"/>
              <a:cs typeface="Work Sans"/>
              <a:sym typeface="Work Sans"/>
            </a:endParaRPr>
          </a:p>
        </p:txBody>
      </p:sp>
      <p:sp>
        <p:nvSpPr>
          <p:cNvPr id="1020" name="Google Shape;1020;p34"/>
          <p:cNvSpPr txBox="1"/>
          <p:nvPr/>
        </p:nvSpPr>
        <p:spPr>
          <a:xfrm>
            <a:off x="5128325" y="3326625"/>
            <a:ext cx="1100700" cy="312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Work Sans"/>
                <a:ea typeface="Work Sans"/>
                <a:cs typeface="Work Sans"/>
                <a:sym typeface="Work Sans"/>
              </a:rPr>
              <a:t>Facebook ads #01</a:t>
            </a:r>
            <a:endParaRPr sz="900" b="0" i="0" u="none" strike="noStrike" cap="none">
              <a:solidFill>
                <a:schemeClr val="dk1"/>
              </a:solidFill>
              <a:latin typeface="Work Sans"/>
              <a:ea typeface="Work Sans"/>
              <a:cs typeface="Work Sans"/>
              <a:sym typeface="Work Sans"/>
            </a:endParaRPr>
          </a:p>
        </p:txBody>
      </p:sp>
      <p:sp>
        <p:nvSpPr>
          <p:cNvPr id="1021" name="Google Shape;1021;p34"/>
          <p:cNvSpPr txBox="1"/>
          <p:nvPr/>
        </p:nvSpPr>
        <p:spPr>
          <a:xfrm>
            <a:off x="6228900" y="3811425"/>
            <a:ext cx="1100700" cy="312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Work Sans"/>
                <a:ea typeface="Work Sans"/>
                <a:cs typeface="Work Sans"/>
                <a:sym typeface="Work Sans"/>
              </a:rPr>
              <a:t>Facebook ads #02</a:t>
            </a:r>
            <a:endParaRPr sz="900" b="0" i="0" u="none" strike="noStrike" cap="none">
              <a:solidFill>
                <a:schemeClr val="dk1"/>
              </a:solidFill>
              <a:latin typeface="Work Sans"/>
              <a:ea typeface="Work Sans"/>
              <a:cs typeface="Work Sans"/>
              <a:sym typeface="Work Sans"/>
            </a:endParaRPr>
          </a:p>
        </p:txBody>
      </p:sp>
      <p:sp>
        <p:nvSpPr>
          <p:cNvPr id="1022" name="Google Shape;1022;p34"/>
          <p:cNvSpPr txBox="1"/>
          <p:nvPr/>
        </p:nvSpPr>
        <p:spPr>
          <a:xfrm>
            <a:off x="726025" y="4296125"/>
            <a:ext cx="1100700" cy="312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Work Sans"/>
                <a:ea typeface="Work Sans"/>
                <a:cs typeface="Work Sans"/>
                <a:sym typeface="Work Sans"/>
              </a:rPr>
              <a:t>Instagram post #03</a:t>
            </a:r>
            <a:endParaRPr sz="900" b="0" i="0" u="none" strike="noStrike" cap="none">
              <a:solidFill>
                <a:schemeClr val="dk1"/>
              </a:solidFill>
              <a:latin typeface="Work Sans"/>
              <a:ea typeface="Work Sans"/>
              <a:cs typeface="Work Sans"/>
              <a:sym typeface="Work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35"/>
          <p:cNvSpPr txBox="1">
            <a:spLocks noGrp="1"/>
          </p:cNvSpPr>
          <p:nvPr>
            <p:ph type="title" idx="2"/>
          </p:nvPr>
        </p:nvSpPr>
        <p:spPr>
          <a:xfrm flipH="1">
            <a:off x="3795100" y="3050875"/>
            <a:ext cx="4633800" cy="6894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SzPts val="3600"/>
              <a:buNone/>
            </a:pPr>
            <a:r>
              <a:rPr lang="en"/>
              <a:t>BUDGET</a:t>
            </a:r>
            <a:endParaRPr/>
          </a:p>
        </p:txBody>
      </p:sp>
      <p:sp>
        <p:nvSpPr>
          <p:cNvPr id="1028" name="Google Shape;1028;p35"/>
          <p:cNvSpPr txBox="1">
            <a:spLocks noGrp="1"/>
          </p:cNvSpPr>
          <p:nvPr>
            <p:ph type="title"/>
          </p:nvPr>
        </p:nvSpPr>
        <p:spPr>
          <a:xfrm flipH="1">
            <a:off x="6720700" y="1389600"/>
            <a:ext cx="1708200" cy="1158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t>05</a:t>
            </a:r>
            <a:endParaRPr/>
          </a:p>
        </p:txBody>
      </p:sp>
      <p:sp>
        <p:nvSpPr>
          <p:cNvPr id="1029" name="Google Shape;1029;p35"/>
          <p:cNvSpPr txBox="1">
            <a:spLocks noGrp="1"/>
          </p:cNvSpPr>
          <p:nvPr>
            <p:ph type="subTitle" idx="3"/>
          </p:nvPr>
        </p:nvSpPr>
        <p:spPr>
          <a:xfrm flipH="1">
            <a:off x="5752900" y="4077050"/>
            <a:ext cx="2676000" cy="579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400"/>
              <a:buNone/>
            </a:pPr>
            <a:r>
              <a:rPr lang="en"/>
              <a:t>You can enter a subtitle here if you need it</a:t>
            </a:r>
            <a:endParaRPr/>
          </a:p>
        </p:txBody>
      </p:sp>
      <p:cxnSp>
        <p:nvCxnSpPr>
          <p:cNvPr id="1030" name="Google Shape;1030;p35"/>
          <p:cNvCxnSpPr/>
          <p:nvPr/>
        </p:nvCxnSpPr>
        <p:spPr>
          <a:xfrm>
            <a:off x="7074850" y="2596125"/>
            <a:ext cx="1274700" cy="0"/>
          </a:xfrm>
          <a:prstGeom prst="straightConnector1">
            <a:avLst/>
          </a:prstGeom>
          <a:noFill/>
          <a:ln w="9525" cap="flat" cmpd="sng">
            <a:solidFill>
              <a:schemeClr val="dk1"/>
            </a:solidFill>
            <a:prstDash val="solid"/>
            <a:round/>
            <a:headEnd type="none" w="sm" len="sm"/>
            <a:tailEnd type="none" w="sm" len="sm"/>
          </a:ln>
        </p:spPr>
      </p:cxnSp>
      <p:sp>
        <p:nvSpPr>
          <p:cNvPr id="1031" name="Google Shape;1031;p35"/>
          <p:cNvSpPr txBox="1">
            <a:spLocks noGrp="1"/>
          </p:cNvSpPr>
          <p:nvPr>
            <p:ph type="subTitle" idx="1"/>
          </p:nvPr>
        </p:nvSpPr>
        <p:spPr>
          <a:xfrm flipH="1">
            <a:off x="4561600" y="407850"/>
            <a:ext cx="3867300" cy="2934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SzPts val="1400"/>
              <a:buNone/>
            </a:pPr>
            <a:r>
              <a:rPr lang="en"/>
              <a:t>COMPANY NAME</a:t>
            </a:r>
            <a:endParaRPr/>
          </a:p>
        </p:txBody>
      </p:sp>
      <p:sp>
        <p:nvSpPr>
          <p:cNvPr id="1032" name="Google Shape;1032;p35"/>
          <p:cNvSpPr/>
          <p:nvPr/>
        </p:nvSpPr>
        <p:spPr>
          <a:xfrm>
            <a:off x="1331773" y="535000"/>
            <a:ext cx="759354" cy="657741"/>
          </a:xfrm>
          <a:custGeom>
            <a:avLst/>
            <a:gdLst/>
            <a:ahLst/>
            <a:cxnLst/>
            <a:rect l="l" t="t" r="r" b="b"/>
            <a:pathLst>
              <a:path w="69095" h="59849" extrusionOk="0">
                <a:moveTo>
                  <a:pt x="30717" y="0"/>
                </a:moveTo>
                <a:lnTo>
                  <a:pt x="30717" y="13"/>
                </a:lnTo>
                <a:lnTo>
                  <a:pt x="34548" y="6653"/>
                </a:lnTo>
                <a:lnTo>
                  <a:pt x="65262" y="6653"/>
                </a:lnTo>
                <a:lnTo>
                  <a:pt x="69094" y="0"/>
                </a:lnTo>
                <a:close/>
                <a:moveTo>
                  <a:pt x="15352" y="0"/>
                </a:moveTo>
                <a:lnTo>
                  <a:pt x="15352" y="13"/>
                </a:lnTo>
                <a:lnTo>
                  <a:pt x="19182" y="6653"/>
                </a:lnTo>
                <a:lnTo>
                  <a:pt x="19197" y="6653"/>
                </a:lnTo>
                <a:lnTo>
                  <a:pt x="23028" y="13307"/>
                </a:lnTo>
                <a:lnTo>
                  <a:pt x="26871" y="19958"/>
                </a:lnTo>
                <a:lnTo>
                  <a:pt x="30704" y="13307"/>
                </a:lnTo>
                <a:lnTo>
                  <a:pt x="30702" y="13307"/>
                </a:lnTo>
                <a:lnTo>
                  <a:pt x="26871" y="6653"/>
                </a:lnTo>
                <a:lnTo>
                  <a:pt x="23041" y="0"/>
                </a:lnTo>
                <a:close/>
                <a:moveTo>
                  <a:pt x="38391" y="13305"/>
                </a:moveTo>
                <a:lnTo>
                  <a:pt x="38391" y="13320"/>
                </a:lnTo>
                <a:lnTo>
                  <a:pt x="34561" y="19958"/>
                </a:lnTo>
                <a:lnTo>
                  <a:pt x="57587" y="19958"/>
                </a:lnTo>
                <a:lnTo>
                  <a:pt x="57587" y="19945"/>
                </a:lnTo>
                <a:lnTo>
                  <a:pt x="61418" y="13305"/>
                </a:lnTo>
                <a:close/>
                <a:moveTo>
                  <a:pt x="1" y="0"/>
                </a:moveTo>
                <a:lnTo>
                  <a:pt x="1" y="13"/>
                </a:lnTo>
                <a:lnTo>
                  <a:pt x="3832" y="6653"/>
                </a:lnTo>
                <a:lnTo>
                  <a:pt x="3846" y="6653"/>
                </a:lnTo>
                <a:lnTo>
                  <a:pt x="7677" y="13307"/>
                </a:lnTo>
                <a:lnTo>
                  <a:pt x="11521" y="19945"/>
                </a:lnTo>
                <a:lnTo>
                  <a:pt x="11521" y="19958"/>
                </a:lnTo>
                <a:lnTo>
                  <a:pt x="15352" y="26599"/>
                </a:lnTo>
                <a:lnTo>
                  <a:pt x="15352" y="26612"/>
                </a:lnTo>
                <a:lnTo>
                  <a:pt x="19197" y="33250"/>
                </a:lnTo>
                <a:lnTo>
                  <a:pt x="23028" y="26599"/>
                </a:lnTo>
                <a:lnTo>
                  <a:pt x="19197" y="19958"/>
                </a:lnTo>
                <a:lnTo>
                  <a:pt x="15352" y="13307"/>
                </a:lnTo>
                <a:lnTo>
                  <a:pt x="11521" y="6653"/>
                </a:lnTo>
                <a:lnTo>
                  <a:pt x="7677" y="13"/>
                </a:lnTo>
                <a:lnTo>
                  <a:pt x="7677" y="0"/>
                </a:lnTo>
                <a:close/>
                <a:moveTo>
                  <a:pt x="30717" y="26599"/>
                </a:moveTo>
                <a:lnTo>
                  <a:pt x="30717" y="26612"/>
                </a:lnTo>
                <a:lnTo>
                  <a:pt x="26886" y="33250"/>
                </a:lnTo>
                <a:lnTo>
                  <a:pt x="26871" y="33250"/>
                </a:lnTo>
                <a:lnTo>
                  <a:pt x="26871" y="33265"/>
                </a:lnTo>
                <a:lnTo>
                  <a:pt x="23041" y="39903"/>
                </a:lnTo>
                <a:lnTo>
                  <a:pt x="26871" y="46544"/>
                </a:lnTo>
                <a:lnTo>
                  <a:pt x="30702" y="39903"/>
                </a:lnTo>
                <a:lnTo>
                  <a:pt x="30717" y="39903"/>
                </a:lnTo>
                <a:lnTo>
                  <a:pt x="34548" y="33250"/>
                </a:lnTo>
                <a:lnTo>
                  <a:pt x="38391" y="26599"/>
                </a:lnTo>
                <a:close/>
                <a:moveTo>
                  <a:pt x="46068" y="26599"/>
                </a:moveTo>
                <a:lnTo>
                  <a:pt x="46068" y="26612"/>
                </a:lnTo>
                <a:lnTo>
                  <a:pt x="42237" y="33250"/>
                </a:lnTo>
                <a:lnTo>
                  <a:pt x="42222" y="33250"/>
                </a:lnTo>
                <a:lnTo>
                  <a:pt x="38391" y="39903"/>
                </a:lnTo>
                <a:lnTo>
                  <a:pt x="34548" y="46557"/>
                </a:lnTo>
                <a:lnTo>
                  <a:pt x="30715" y="53195"/>
                </a:lnTo>
                <a:lnTo>
                  <a:pt x="34548" y="59849"/>
                </a:lnTo>
                <a:lnTo>
                  <a:pt x="38391" y="53195"/>
                </a:lnTo>
                <a:lnTo>
                  <a:pt x="42222" y="46557"/>
                </a:lnTo>
                <a:lnTo>
                  <a:pt x="46068" y="39903"/>
                </a:lnTo>
                <a:lnTo>
                  <a:pt x="49898" y="33250"/>
                </a:lnTo>
                <a:lnTo>
                  <a:pt x="49911" y="33250"/>
                </a:lnTo>
                <a:lnTo>
                  <a:pt x="53742" y="26599"/>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3" name="Google Shape;1033;p35"/>
          <p:cNvSpPr/>
          <p:nvPr/>
        </p:nvSpPr>
        <p:spPr>
          <a:xfrm>
            <a:off x="4713850" y="3224670"/>
            <a:ext cx="1151128" cy="447930"/>
          </a:xfrm>
          <a:prstGeom prst="rect">
            <a:avLst/>
          </a:prstGeom>
        </p:spPr>
        <p:txBody>
          <a:bodyPr>
            <a:prstTxWarp prst="textPlain">
              <a:avLst/>
            </a:prstTxWarp>
          </a:bodyPr>
          <a:lstStyle/>
          <a:p>
            <a:pPr lvl="0" algn="ctr"/>
            <a:r>
              <a:rPr b="0" i="0">
                <a:ln>
                  <a:noFill/>
                </a:ln>
                <a:gradFill>
                  <a:gsLst>
                    <a:gs pos="0">
                      <a:schemeClr val="dk2"/>
                    </a:gs>
                    <a:gs pos="50000">
                      <a:schemeClr val="lt2"/>
                    </a:gs>
                    <a:gs pos="75000">
                      <a:schemeClr val="accent1"/>
                    </a:gs>
                    <a:gs pos="100000">
                      <a:schemeClr val="accent3"/>
                    </a:gs>
                  </a:gsLst>
                  <a:lin ang="2700006" scaled="0"/>
                </a:gradFill>
                <a:latin typeface="Roboto"/>
              </a:rPr>
              <a:t>OUR</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36"/>
          <p:cNvSpPr txBox="1">
            <a:spLocks noGrp="1"/>
          </p:cNvSpPr>
          <p:nvPr>
            <p:ph type="title"/>
          </p:nvPr>
        </p:nvSpPr>
        <p:spPr>
          <a:xfrm>
            <a:off x="1861200" y="535000"/>
            <a:ext cx="5421600" cy="891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6200"/>
              <a:buNone/>
            </a:pPr>
            <a:r>
              <a:rPr lang="en"/>
              <a:t>$50,000</a:t>
            </a:r>
            <a:endParaRPr/>
          </a:p>
        </p:txBody>
      </p:sp>
      <p:sp>
        <p:nvSpPr>
          <p:cNvPr id="1039" name="Google Shape;1039;p36"/>
          <p:cNvSpPr txBox="1">
            <a:spLocks noGrp="1"/>
          </p:cNvSpPr>
          <p:nvPr>
            <p:ph type="title" idx="2"/>
          </p:nvPr>
        </p:nvSpPr>
        <p:spPr>
          <a:xfrm>
            <a:off x="1861200" y="1964213"/>
            <a:ext cx="5421600" cy="891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6200"/>
              <a:buNone/>
            </a:pPr>
            <a:r>
              <a:rPr lang="en"/>
              <a:t>$20,000</a:t>
            </a:r>
            <a:endParaRPr/>
          </a:p>
        </p:txBody>
      </p:sp>
      <p:sp>
        <p:nvSpPr>
          <p:cNvPr id="1040" name="Google Shape;1040;p36"/>
          <p:cNvSpPr txBox="1">
            <a:spLocks noGrp="1"/>
          </p:cNvSpPr>
          <p:nvPr>
            <p:ph type="subTitle" idx="1"/>
          </p:nvPr>
        </p:nvSpPr>
        <p:spPr>
          <a:xfrm>
            <a:off x="1861200" y="1365950"/>
            <a:ext cx="5421600" cy="383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Instagram</a:t>
            </a:r>
            <a:endParaRPr/>
          </a:p>
        </p:txBody>
      </p:sp>
      <p:sp>
        <p:nvSpPr>
          <p:cNvPr id="1041" name="Google Shape;1041;p36"/>
          <p:cNvSpPr txBox="1">
            <a:spLocks noGrp="1"/>
          </p:cNvSpPr>
          <p:nvPr>
            <p:ph type="subTitle" idx="3"/>
          </p:nvPr>
        </p:nvSpPr>
        <p:spPr>
          <a:xfrm>
            <a:off x="1861200" y="2795337"/>
            <a:ext cx="5421600" cy="383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YouTube</a:t>
            </a:r>
            <a:endParaRPr/>
          </a:p>
        </p:txBody>
      </p:sp>
      <p:sp>
        <p:nvSpPr>
          <p:cNvPr id="1042" name="Google Shape;1042;p36"/>
          <p:cNvSpPr txBox="1">
            <a:spLocks noGrp="1"/>
          </p:cNvSpPr>
          <p:nvPr>
            <p:ph type="title" idx="4"/>
          </p:nvPr>
        </p:nvSpPr>
        <p:spPr>
          <a:xfrm>
            <a:off x="1861200" y="3393601"/>
            <a:ext cx="5421600" cy="891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6200"/>
              <a:buNone/>
            </a:pPr>
            <a:r>
              <a:rPr lang="en"/>
              <a:t>$5,000</a:t>
            </a:r>
            <a:endParaRPr/>
          </a:p>
        </p:txBody>
      </p:sp>
      <p:sp>
        <p:nvSpPr>
          <p:cNvPr id="1043" name="Google Shape;1043;p36"/>
          <p:cNvSpPr txBox="1">
            <a:spLocks noGrp="1"/>
          </p:cNvSpPr>
          <p:nvPr>
            <p:ph type="subTitle" idx="5"/>
          </p:nvPr>
        </p:nvSpPr>
        <p:spPr>
          <a:xfrm>
            <a:off x="1861200" y="4224800"/>
            <a:ext cx="5421600" cy="383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Google Ads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47"/>
        <p:cNvGrpSpPr/>
        <p:nvPr/>
      </p:nvGrpSpPr>
      <p:grpSpPr>
        <a:xfrm>
          <a:off x="0" y="0"/>
          <a:ext cx="0" cy="0"/>
          <a:chOff x="0" y="0"/>
          <a:chExt cx="0" cy="0"/>
        </a:xfrm>
      </p:grpSpPr>
      <p:sp>
        <p:nvSpPr>
          <p:cNvPr id="1048" name="Google Shape;1048;p37"/>
          <p:cNvSpPr txBox="1">
            <a:spLocks noGrp="1"/>
          </p:cNvSpPr>
          <p:nvPr>
            <p:ph type="title"/>
          </p:nvPr>
        </p:nvSpPr>
        <p:spPr>
          <a:xfrm>
            <a:off x="715975" y="2043375"/>
            <a:ext cx="4017300" cy="6894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3600"/>
              <a:buNone/>
            </a:pPr>
            <a:r>
              <a:rPr lang="en"/>
              <a:t>KPI</a:t>
            </a:r>
            <a:endParaRPr/>
          </a:p>
        </p:txBody>
      </p:sp>
      <p:sp>
        <p:nvSpPr>
          <p:cNvPr id="1049" name="Google Shape;1049;p37"/>
          <p:cNvSpPr txBox="1">
            <a:spLocks noGrp="1"/>
          </p:cNvSpPr>
          <p:nvPr>
            <p:ph type="title" idx="2"/>
          </p:nvPr>
        </p:nvSpPr>
        <p:spPr>
          <a:xfrm>
            <a:off x="715100" y="535000"/>
            <a:ext cx="1708200" cy="1158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000"/>
              <a:buNone/>
            </a:pPr>
            <a:r>
              <a:rPr lang="en"/>
              <a:t>06</a:t>
            </a:r>
            <a:endParaRPr/>
          </a:p>
        </p:txBody>
      </p:sp>
      <p:sp>
        <p:nvSpPr>
          <p:cNvPr id="1050" name="Google Shape;1050;p37"/>
          <p:cNvSpPr txBox="1">
            <a:spLocks noGrp="1"/>
          </p:cNvSpPr>
          <p:nvPr>
            <p:ph type="subTitle" idx="1"/>
          </p:nvPr>
        </p:nvSpPr>
        <p:spPr>
          <a:xfrm flipH="1">
            <a:off x="4561600" y="407850"/>
            <a:ext cx="3867300" cy="2934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SzPts val="1400"/>
              <a:buNone/>
            </a:pPr>
            <a:r>
              <a:rPr lang="en"/>
              <a:t>COMPANY NAME</a:t>
            </a:r>
            <a:endParaRPr/>
          </a:p>
        </p:txBody>
      </p:sp>
      <p:sp>
        <p:nvSpPr>
          <p:cNvPr id="1051" name="Google Shape;1051;p37"/>
          <p:cNvSpPr txBox="1">
            <a:spLocks noGrp="1"/>
          </p:cNvSpPr>
          <p:nvPr>
            <p:ph type="subTitle" idx="3"/>
          </p:nvPr>
        </p:nvSpPr>
        <p:spPr>
          <a:xfrm>
            <a:off x="715100" y="2887225"/>
            <a:ext cx="4482300" cy="35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You can enter a subtitle here if you need it</a:t>
            </a:r>
            <a:endParaRPr/>
          </a:p>
        </p:txBody>
      </p:sp>
      <p:sp>
        <p:nvSpPr>
          <p:cNvPr id="1052" name="Google Shape;1052;p37"/>
          <p:cNvSpPr/>
          <p:nvPr/>
        </p:nvSpPr>
        <p:spPr>
          <a:xfrm>
            <a:off x="1938525" y="2220850"/>
            <a:ext cx="2936498" cy="449200"/>
          </a:xfrm>
          <a:prstGeom prst="rect">
            <a:avLst/>
          </a:prstGeom>
        </p:spPr>
        <p:txBody>
          <a:bodyPr>
            <a:prstTxWarp prst="textPlain">
              <a:avLst/>
            </a:prstTxWarp>
          </a:bodyPr>
          <a:lstStyle/>
          <a:p>
            <a:pPr lvl="0" algn="ctr"/>
            <a:r>
              <a:rPr b="0" i="0">
                <a:ln>
                  <a:noFill/>
                </a:ln>
                <a:gradFill>
                  <a:gsLst>
                    <a:gs pos="0">
                      <a:schemeClr val="dk2"/>
                    </a:gs>
                    <a:gs pos="50000">
                      <a:schemeClr val="lt2"/>
                    </a:gs>
                    <a:gs pos="75000">
                      <a:schemeClr val="accent1"/>
                    </a:gs>
                    <a:gs pos="100000">
                      <a:schemeClr val="accent3"/>
                    </a:gs>
                  </a:gsLst>
                  <a:lin ang="2700006" scaled="0"/>
                </a:gradFill>
                <a:latin typeface="Roboto"/>
              </a:rPr>
              <a:t>OVERVIEW</a:t>
            </a:r>
          </a:p>
        </p:txBody>
      </p:sp>
      <p:cxnSp>
        <p:nvCxnSpPr>
          <p:cNvPr id="1053" name="Google Shape;1053;p37"/>
          <p:cNvCxnSpPr/>
          <p:nvPr/>
        </p:nvCxnSpPr>
        <p:spPr>
          <a:xfrm rot="10800000">
            <a:off x="867500" y="1760913"/>
            <a:ext cx="1274700" cy="0"/>
          </a:xfrm>
          <a:prstGeom prst="straightConnector1">
            <a:avLst/>
          </a:prstGeom>
          <a:noFill/>
          <a:ln w="9525" cap="flat" cmpd="sng">
            <a:solidFill>
              <a:schemeClr val="dk1"/>
            </a:solidFill>
            <a:prstDash val="solid"/>
            <a:round/>
            <a:headEnd type="none" w="sm" len="sm"/>
            <a:tailEnd type="none" w="sm" len="sm"/>
          </a:ln>
        </p:spPr>
      </p:cxnSp>
      <p:sp>
        <p:nvSpPr>
          <p:cNvPr id="1054" name="Google Shape;1054;p37"/>
          <p:cNvSpPr/>
          <p:nvPr/>
        </p:nvSpPr>
        <p:spPr>
          <a:xfrm flipH="1">
            <a:off x="7561386" y="3950750"/>
            <a:ext cx="759354" cy="657741"/>
          </a:xfrm>
          <a:custGeom>
            <a:avLst/>
            <a:gdLst/>
            <a:ahLst/>
            <a:cxnLst/>
            <a:rect l="l" t="t" r="r" b="b"/>
            <a:pathLst>
              <a:path w="69095" h="59849" extrusionOk="0">
                <a:moveTo>
                  <a:pt x="30717" y="0"/>
                </a:moveTo>
                <a:lnTo>
                  <a:pt x="30717" y="13"/>
                </a:lnTo>
                <a:lnTo>
                  <a:pt x="34548" y="6653"/>
                </a:lnTo>
                <a:lnTo>
                  <a:pt x="65262" y="6653"/>
                </a:lnTo>
                <a:lnTo>
                  <a:pt x="69094" y="0"/>
                </a:lnTo>
                <a:close/>
                <a:moveTo>
                  <a:pt x="15352" y="0"/>
                </a:moveTo>
                <a:lnTo>
                  <a:pt x="15352" y="13"/>
                </a:lnTo>
                <a:lnTo>
                  <a:pt x="19182" y="6653"/>
                </a:lnTo>
                <a:lnTo>
                  <a:pt x="19197" y="6653"/>
                </a:lnTo>
                <a:lnTo>
                  <a:pt x="23028" y="13307"/>
                </a:lnTo>
                <a:lnTo>
                  <a:pt x="26871" y="19958"/>
                </a:lnTo>
                <a:lnTo>
                  <a:pt x="30704" y="13307"/>
                </a:lnTo>
                <a:lnTo>
                  <a:pt x="30702" y="13307"/>
                </a:lnTo>
                <a:lnTo>
                  <a:pt x="26871" y="6653"/>
                </a:lnTo>
                <a:lnTo>
                  <a:pt x="23041" y="0"/>
                </a:lnTo>
                <a:close/>
                <a:moveTo>
                  <a:pt x="38391" y="13305"/>
                </a:moveTo>
                <a:lnTo>
                  <a:pt x="38391" y="13320"/>
                </a:lnTo>
                <a:lnTo>
                  <a:pt x="34561" y="19958"/>
                </a:lnTo>
                <a:lnTo>
                  <a:pt x="57587" y="19958"/>
                </a:lnTo>
                <a:lnTo>
                  <a:pt x="57587" y="19945"/>
                </a:lnTo>
                <a:lnTo>
                  <a:pt x="61418" y="13305"/>
                </a:lnTo>
                <a:close/>
                <a:moveTo>
                  <a:pt x="1" y="0"/>
                </a:moveTo>
                <a:lnTo>
                  <a:pt x="1" y="13"/>
                </a:lnTo>
                <a:lnTo>
                  <a:pt x="3832" y="6653"/>
                </a:lnTo>
                <a:lnTo>
                  <a:pt x="3846" y="6653"/>
                </a:lnTo>
                <a:lnTo>
                  <a:pt x="7677" y="13307"/>
                </a:lnTo>
                <a:lnTo>
                  <a:pt x="11521" y="19945"/>
                </a:lnTo>
                <a:lnTo>
                  <a:pt x="11521" y="19958"/>
                </a:lnTo>
                <a:lnTo>
                  <a:pt x="15352" y="26599"/>
                </a:lnTo>
                <a:lnTo>
                  <a:pt x="15352" y="26612"/>
                </a:lnTo>
                <a:lnTo>
                  <a:pt x="19197" y="33250"/>
                </a:lnTo>
                <a:lnTo>
                  <a:pt x="23028" y="26599"/>
                </a:lnTo>
                <a:lnTo>
                  <a:pt x="19197" y="19958"/>
                </a:lnTo>
                <a:lnTo>
                  <a:pt x="15352" y="13307"/>
                </a:lnTo>
                <a:lnTo>
                  <a:pt x="11521" y="6653"/>
                </a:lnTo>
                <a:lnTo>
                  <a:pt x="7677" y="13"/>
                </a:lnTo>
                <a:lnTo>
                  <a:pt x="7677" y="0"/>
                </a:lnTo>
                <a:close/>
                <a:moveTo>
                  <a:pt x="30717" y="26599"/>
                </a:moveTo>
                <a:lnTo>
                  <a:pt x="30717" y="26612"/>
                </a:lnTo>
                <a:lnTo>
                  <a:pt x="26886" y="33250"/>
                </a:lnTo>
                <a:lnTo>
                  <a:pt x="26871" y="33250"/>
                </a:lnTo>
                <a:lnTo>
                  <a:pt x="26871" y="33265"/>
                </a:lnTo>
                <a:lnTo>
                  <a:pt x="23041" y="39903"/>
                </a:lnTo>
                <a:lnTo>
                  <a:pt x="26871" y="46544"/>
                </a:lnTo>
                <a:lnTo>
                  <a:pt x="30702" y="39903"/>
                </a:lnTo>
                <a:lnTo>
                  <a:pt x="30717" y="39903"/>
                </a:lnTo>
                <a:lnTo>
                  <a:pt x="34548" y="33250"/>
                </a:lnTo>
                <a:lnTo>
                  <a:pt x="38391" y="26599"/>
                </a:lnTo>
                <a:close/>
                <a:moveTo>
                  <a:pt x="46068" y="26599"/>
                </a:moveTo>
                <a:lnTo>
                  <a:pt x="46068" y="26612"/>
                </a:lnTo>
                <a:lnTo>
                  <a:pt x="42237" y="33250"/>
                </a:lnTo>
                <a:lnTo>
                  <a:pt x="42222" y="33250"/>
                </a:lnTo>
                <a:lnTo>
                  <a:pt x="38391" y="39903"/>
                </a:lnTo>
                <a:lnTo>
                  <a:pt x="34548" y="46557"/>
                </a:lnTo>
                <a:lnTo>
                  <a:pt x="30715" y="53195"/>
                </a:lnTo>
                <a:lnTo>
                  <a:pt x="34548" y="59849"/>
                </a:lnTo>
                <a:lnTo>
                  <a:pt x="38391" y="53195"/>
                </a:lnTo>
                <a:lnTo>
                  <a:pt x="42222" y="46557"/>
                </a:lnTo>
                <a:lnTo>
                  <a:pt x="46068" y="39903"/>
                </a:lnTo>
                <a:lnTo>
                  <a:pt x="49898" y="33250"/>
                </a:lnTo>
                <a:lnTo>
                  <a:pt x="49911" y="33250"/>
                </a:lnTo>
                <a:lnTo>
                  <a:pt x="53742" y="26599"/>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p38"/>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KPI OVERVIEW</a:t>
            </a:r>
            <a:endParaRPr/>
          </a:p>
        </p:txBody>
      </p:sp>
      <p:sp>
        <p:nvSpPr>
          <p:cNvPr id="1060" name="Google Shape;1060;p38"/>
          <p:cNvSpPr txBox="1"/>
          <p:nvPr/>
        </p:nvSpPr>
        <p:spPr>
          <a:xfrm>
            <a:off x="1194799" y="1784913"/>
            <a:ext cx="929100" cy="438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Work Sans"/>
                <a:ea typeface="Work Sans"/>
                <a:cs typeface="Work Sans"/>
                <a:sym typeface="Work Sans"/>
              </a:rPr>
              <a:t>5,408</a:t>
            </a:r>
            <a:r>
              <a:rPr lang="en" sz="1200" b="0" i="0" u="none" strike="noStrike" cap="none">
                <a:solidFill>
                  <a:schemeClr val="dk1"/>
                </a:solidFill>
                <a:latin typeface="Work Sans"/>
                <a:ea typeface="Work Sans"/>
                <a:cs typeface="Work Sans"/>
                <a:sym typeface="Work Sans"/>
              </a:rPr>
              <a:t/>
            </a:r>
            <a:br>
              <a:rPr lang="en" sz="1200" b="0" i="0" u="none" strike="noStrike" cap="none">
                <a:solidFill>
                  <a:schemeClr val="dk1"/>
                </a:solidFill>
                <a:latin typeface="Work Sans"/>
                <a:ea typeface="Work Sans"/>
                <a:cs typeface="Work Sans"/>
                <a:sym typeface="Work Sans"/>
              </a:rPr>
            </a:br>
            <a:r>
              <a:rPr lang="en" sz="1200" b="0" i="0" u="none" strike="noStrike" cap="none">
                <a:solidFill>
                  <a:schemeClr val="dk1"/>
                </a:solidFill>
                <a:latin typeface="Work Sans"/>
                <a:ea typeface="Work Sans"/>
                <a:cs typeface="Work Sans"/>
                <a:sym typeface="Work Sans"/>
              </a:rPr>
              <a:t>Followers</a:t>
            </a:r>
            <a:endParaRPr sz="1200" b="0" i="0" u="none" strike="noStrike" cap="none">
              <a:solidFill>
                <a:schemeClr val="dk1"/>
              </a:solidFill>
              <a:latin typeface="Work Sans"/>
              <a:ea typeface="Work Sans"/>
              <a:cs typeface="Work Sans"/>
              <a:sym typeface="Work Sans"/>
            </a:endParaRPr>
          </a:p>
        </p:txBody>
      </p:sp>
      <p:sp>
        <p:nvSpPr>
          <p:cNvPr id="1061" name="Google Shape;1061;p38"/>
          <p:cNvSpPr txBox="1"/>
          <p:nvPr/>
        </p:nvSpPr>
        <p:spPr>
          <a:xfrm>
            <a:off x="2769924" y="1784913"/>
            <a:ext cx="929100" cy="438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Work Sans"/>
                <a:ea typeface="Work Sans"/>
                <a:cs typeface="Work Sans"/>
                <a:sym typeface="Work Sans"/>
              </a:rPr>
              <a:t>5,408</a:t>
            </a:r>
            <a:r>
              <a:rPr lang="en" sz="1200" b="0" i="0" u="none" strike="noStrike" cap="none">
                <a:solidFill>
                  <a:schemeClr val="dk1"/>
                </a:solidFill>
                <a:latin typeface="Work Sans"/>
                <a:ea typeface="Work Sans"/>
                <a:cs typeface="Work Sans"/>
                <a:sym typeface="Work Sans"/>
              </a:rPr>
              <a:t/>
            </a:r>
            <a:br>
              <a:rPr lang="en" sz="1200" b="0" i="0" u="none" strike="noStrike" cap="none">
                <a:solidFill>
                  <a:schemeClr val="dk1"/>
                </a:solidFill>
                <a:latin typeface="Work Sans"/>
                <a:ea typeface="Work Sans"/>
                <a:cs typeface="Work Sans"/>
                <a:sym typeface="Work Sans"/>
              </a:rPr>
            </a:br>
            <a:r>
              <a:rPr lang="en" sz="1200" b="0" i="0" u="none" strike="noStrike" cap="none">
                <a:solidFill>
                  <a:schemeClr val="dk1"/>
                </a:solidFill>
                <a:latin typeface="Work Sans"/>
                <a:ea typeface="Work Sans"/>
                <a:cs typeface="Work Sans"/>
                <a:sym typeface="Work Sans"/>
              </a:rPr>
              <a:t>Followers</a:t>
            </a:r>
            <a:endParaRPr sz="1200" b="0" i="0" u="none" strike="noStrike" cap="none">
              <a:solidFill>
                <a:schemeClr val="dk1"/>
              </a:solidFill>
              <a:latin typeface="Work Sans"/>
              <a:ea typeface="Work Sans"/>
              <a:cs typeface="Work Sans"/>
              <a:sym typeface="Work Sans"/>
            </a:endParaRPr>
          </a:p>
        </p:txBody>
      </p:sp>
      <p:sp>
        <p:nvSpPr>
          <p:cNvPr id="1062" name="Google Shape;1062;p38"/>
          <p:cNvSpPr txBox="1"/>
          <p:nvPr/>
        </p:nvSpPr>
        <p:spPr>
          <a:xfrm>
            <a:off x="4345049" y="1784913"/>
            <a:ext cx="929100" cy="438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Work Sans"/>
                <a:ea typeface="Work Sans"/>
                <a:cs typeface="Work Sans"/>
                <a:sym typeface="Work Sans"/>
              </a:rPr>
              <a:t>5,608</a:t>
            </a:r>
            <a:r>
              <a:rPr lang="en" sz="1200" b="0" i="0" u="none" strike="noStrike" cap="none">
                <a:solidFill>
                  <a:schemeClr val="dk1"/>
                </a:solidFill>
                <a:latin typeface="Work Sans"/>
                <a:ea typeface="Work Sans"/>
                <a:cs typeface="Work Sans"/>
                <a:sym typeface="Work Sans"/>
              </a:rPr>
              <a:t/>
            </a:r>
            <a:br>
              <a:rPr lang="en" sz="1200" b="0" i="0" u="none" strike="noStrike" cap="none">
                <a:solidFill>
                  <a:schemeClr val="dk1"/>
                </a:solidFill>
                <a:latin typeface="Work Sans"/>
                <a:ea typeface="Work Sans"/>
                <a:cs typeface="Work Sans"/>
                <a:sym typeface="Work Sans"/>
              </a:rPr>
            </a:br>
            <a:r>
              <a:rPr lang="en" sz="1200" b="0" i="0" u="none" strike="noStrike" cap="none">
                <a:solidFill>
                  <a:schemeClr val="dk1"/>
                </a:solidFill>
                <a:latin typeface="Work Sans"/>
                <a:ea typeface="Work Sans"/>
                <a:cs typeface="Work Sans"/>
                <a:sym typeface="Work Sans"/>
              </a:rPr>
              <a:t>Views</a:t>
            </a:r>
            <a:endParaRPr sz="1200" b="0" i="0" u="none" strike="noStrike" cap="none">
              <a:solidFill>
                <a:schemeClr val="dk1"/>
              </a:solidFill>
              <a:latin typeface="Work Sans"/>
              <a:ea typeface="Work Sans"/>
              <a:cs typeface="Work Sans"/>
              <a:sym typeface="Work Sans"/>
            </a:endParaRPr>
          </a:p>
        </p:txBody>
      </p:sp>
      <p:sp>
        <p:nvSpPr>
          <p:cNvPr id="1063" name="Google Shape;1063;p38"/>
          <p:cNvSpPr txBox="1"/>
          <p:nvPr/>
        </p:nvSpPr>
        <p:spPr>
          <a:xfrm>
            <a:off x="5920174" y="1784913"/>
            <a:ext cx="929100" cy="438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Work Sans"/>
                <a:ea typeface="Work Sans"/>
                <a:cs typeface="Work Sans"/>
                <a:sym typeface="Work Sans"/>
              </a:rPr>
              <a:t>608</a:t>
            </a:r>
            <a:r>
              <a:rPr lang="en" sz="1200" b="0" i="0" u="none" strike="noStrike" cap="none">
                <a:solidFill>
                  <a:schemeClr val="dk1"/>
                </a:solidFill>
                <a:latin typeface="Work Sans"/>
                <a:ea typeface="Work Sans"/>
                <a:cs typeface="Work Sans"/>
                <a:sym typeface="Work Sans"/>
              </a:rPr>
              <a:t/>
            </a:r>
            <a:br>
              <a:rPr lang="en" sz="1200" b="0" i="0" u="none" strike="noStrike" cap="none">
                <a:solidFill>
                  <a:schemeClr val="dk1"/>
                </a:solidFill>
                <a:latin typeface="Work Sans"/>
                <a:ea typeface="Work Sans"/>
                <a:cs typeface="Work Sans"/>
                <a:sym typeface="Work Sans"/>
              </a:rPr>
            </a:br>
            <a:r>
              <a:rPr lang="en" sz="1200" b="0" i="0" u="none" strike="noStrike" cap="none">
                <a:solidFill>
                  <a:schemeClr val="dk1"/>
                </a:solidFill>
                <a:latin typeface="Work Sans"/>
                <a:ea typeface="Work Sans"/>
                <a:cs typeface="Work Sans"/>
                <a:sym typeface="Work Sans"/>
              </a:rPr>
              <a:t>Followers</a:t>
            </a:r>
            <a:endParaRPr sz="1200" b="0" i="0" u="none" strike="noStrike" cap="none">
              <a:solidFill>
                <a:schemeClr val="dk1"/>
              </a:solidFill>
              <a:latin typeface="Work Sans"/>
              <a:ea typeface="Work Sans"/>
              <a:cs typeface="Work Sans"/>
              <a:sym typeface="Work Sans"/>
            </a:endParaRPr>
          </a:p>
        </p:txBody>
      </p:sp>
      <p:sp>
        <p:nvSpPr>
          <p:cNvPr id="1064" name="Google Shape;1064;p38"/>
          <p:cNvSpPr txBox="1"/>
          <p:nvPr/>
        </p:nvSpPr>
        <p:spPr>
          <a:xfrm>
            <a:off x="7495299" y="1784913"/>
            <a:ext cx="929100" cy="438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Work Sans"/>
                <a:ea typeface="Work Sans"/>
                <a:cs typeface="Work Sans"/>
                <a:sym typeface="Work Sans"/>
              </a:rPr>
              <a:t>5,608</a:t>
            </a:r>
            <a:r>
              <a:rPr lang="en" sz="1200" b="0" i="0" u="none" strike="noStrike" cap="none">
                <a:solidFill>
                  <a:schemeClr val="dk1"/>
                </a:solidFill>
                <a:latin typeface="Work Sans"/>
                <a:ea typeface="Work Sans"/>
                <a:cs typeface="Work Sans"/>
                <a:sym typeface="Work Sans"/>
              </a:rPr>
              <a:t/>
            </a:r>
            <a:br>
              <a:rPr lang="en" sz="1200" b="0" i="0" u="none" strike="noStrike" cap="none">
                <a:solidFill>
                  <a:schemeClr val="dk1"/>
                </a:solidFill>
                <a:latin typeface="Work Sans"/>
                <a:ea typeface="Work Sans"/>
                <a:cs typeface="Work Sans"/>
                <a:sym typeface="Work Sans"/>
              </a:rPr>
            </a:br>
            <a:r>
              <a:rPr lang="en" sz="1200" b="0" i="0" u="none" strike="noStrike" cap="none">
                <a:solidFill>
                  <a:schemeClr val="dk1"/>
                </a:solidFill>
                <a:latin typeface="Work Sans"/>
                <a:ea typeface="Work Sans"/>
                <a:cs typeface="Work Sans"/>
                <a:sym typeface="Work Sans"/>
              </a:rPr>
              <a:t>Likes</a:t>
            </a:r>
            <a:endParaRPr sz="1200" b="0" i="0" u="none" strike="noStrike" cap="none">
              <a:solidFill>
                <a:schemeClr val="dk1"/>
              </a:solidFill>
              <a:latin typeface="Work Sans"/>
              <a:ea typeface="Work Sans"/>
              <a:cs typeface="Work Sans"/>
              <a:sym typeface="Work Sans"/>
            </a:endParaRPr>
          </a:p>
        </p:txBody>
      </p:sp>
      <p:sp>
        <p:nvSpPr>
          <p:cNvPr id="1065" name="Google Shape;1065;p38"/>
          <p:cNvSpPr txBox="1"/>
          <p:nvPr/>
        </p:nvSpPr>
        <p:spPr>
          <a:xfrm>
            <a:off x="720025" y="2484250"/>
            <a:ext cx="4109400" cy="4494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NEW SUBSCRIBERS</a:t>
            </a:r>
            <a:endParaRPr sz="2200" b="0" i="0" u="none" strike="noStrike" cap="none">
              <a:solidFill>
                <a:schemeClr val="dk1"/>
              </a:solidFill>
              <a:latin typeface="Roboto"/>
              <a:ea typeface="Roboto"/>
              <a:cs typeface="Roboto"/>
              <a:sym typeface="Roboto"/>
            </a:endParaRPr>
          </a:p>
        </p:txBody>
      </p:sp>
      <p:sp>
        <p:nvSpPr>
          <p:cNvPr id="1066" name="Google Shape;1066;p38"/>
          <p:cNvSpPr txBox="1"/>
          <p:nvPr/>
        </p:nvSpPr>
        <p:spPr>
          <a:xfrm>
            <a:off x="719600" y="1278738"/>
            <a:ext cx="4109400" cy="4383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SOCIAL MEDIA ENGAGEMENT</a:t>
            </a:r>
            <a:endParaRPr sz="2200" b="0" i="0" u="none" strike="noStrike" cap="none">
              <a:solidFill>
                <a:schemeClr val="dk1"/>
              </a:solidFill>
              <a:latin typeface="Roboto"/>
              <a:ea typeface="Roboto"/>
              <a:cs typeface="Roboto"/>
              <a:sym typeface="Roboto"/>
            </a:endParaRPr>
          </a:p>
        </p:txBody>
      </p:sp>
      <p:sp>
        <p:nvSpPr>
          <p:cNvPr id="1067" name="Google Shape;1067;p38"/>
          <p:cNvSpPr txBox="1"/>
          <p:nvPr/>
        </p:nvSpPr>
        <p:spPr>
          <a:xfrm>
            <a:off x="7033775" y="2928500"/>
            <a:ext cx="1390200" cy="337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dk1"/>
                </a:solidFill>
                <a:latin typeface="Roboto"/>
                <a:ea typeface="Roboto"/>
                <a:cs typeface="Roboto"/>
                <a:sym typeface="Roboto"/>
              </a:rPr>
              <a:t>JUPITER</a:t>
            </a:r>
            <a:endParaRPr sz="1800" b="0" i="0" u="none" strike="noStrike" cap="none">
              <a:solidFill>
                <a:schemeClr val="dk1"/>
              </a:solidFill>
              <a:latin typeface="Roboto"/>
              <a:ea typeface="Roboto"/>
              <a:cs typeface="Roboto"/>
              <a:sym typeface="Roboto"/>
            </a:endParaRPr>
          </a:p>
        </p:txBody>
      </p:sp>
      <p:sp>
        <p:nvSpPr>
          <p:cNvPr id="1068" name="Google Shape;1068;p38"/>
          <p:cNvSpPr txBox="1"/>
          <p:nvPr/>
        </p:nvSpPr>
        <p:spPr>
          <a:xfrm>
            <a:off x="7033775" y="3172550"/>
            <a:ext cx="1390200" cy="48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Work Sans"/>
                <a:ea typeface="Work Sans"/>
                <a:cs typeface="Work Sans"/>
                <a:sym typeface="Work Sans"/>
              </a:rPr>
              <a:t>Jupiter is the biggest planet</a:t>
            </a:r>
            <a:endParaRPr sz="1200" b="0" i="0" u="none" strike="noStrike" cap="none">
              <a:solidFill>
                <a:schemeClr val="dk1"/>
              </a:solidFill>
              <a:latin typeface="Work Sans"/>
              <a:ea typeface="Work Sans"/>
              <a:cs typeface="Work Sans"/>
              <a:sym typeface="Work Sans"/>
            </a:endParaRPr>
          </a:p>
        </p:txBody>
      </p:sp>
      <p:sp>
        <p:nvSpPr>
          <p:cNvPr id="1069" name="Google Shape;1069;p38"/>
          <p:cNvSpPr txBox="1"/>
          <p:nvPr/>
        </p:nvSpPr>
        <p:spPr>
          <a:xfrm>
            <a:off x="7033775" y="3811744"/>
            <a:ext cx="1390200" cy="337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dk1"/>
                </a:solidFill>
                <a:latin typeface="Roboto"/>
                <a:ea typeface="Roboto"/>
                <a:cs typeface="Roboto"/>
                <a:sym typeface="Roboto"/>
              </a:rPr>
              <a:t>NEPTUNE</a:t>
            </a:r>
            <a:endParaRPr sz="1800" b="0" i="0" u="none" strike="noStrike" cap="none">
              <a:solidFill>
                <a:schemeClr val="dk1"/>
              </a:solidFill>
              <a:latin typeface="Roboto"/>
              <a:ea typeface="Roboto"/>
              <a:cs typeface="Roboto"/>
              <a:sym typeface="Roboto"/>
            </a:endParaRPr>
          </a:p>
        </p:txBody>
      </p:sp>
      <p:sp>
        <p:nvSpPr>
          <p:cNvPr id="1070" name="Google Shape;1070;p38"/>
          <p:cNvSpPr txBox="1"/>
          <p:nvPr/>
        </p:nvSpPr>
        <p:spPr>
          <a:xfrm>
            <a:off x="7033775" y="4050425"/>
            <a:ext cx="1390200" cy="48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Work Sans"/>
                <a:ea typeface="Work Sans"/>
                <a:cs typeface="Work Sans"/>
                <a:sym typeface="Work Sans"/>
              </a:rPr>
              <a:t>Neptune is far away from us</a:t>
            </a:r>
            <a:endParaRPr sz="1200" b="0" i="0" u="none" strike="noStrike" cap="none">
              <a:solidFill>
                <a:schemeClr val="dk1"/>
              </a:solidFill>
              <a:latin typeface="Work Sans"/>
              <a:ea typeface="Work Sans"/>
              <a:cs typeface="Work Sans"/>
              <a:sym typeface="Work Sans"/>
            </a:endParaRPr>
          </a:p>
        </p:txBody>
      </p:sp>
      <p:sp>
        <p:nvSpPr>
          <p:cNvPr id="1071" name="Google Shape;1071;p38"/>
          <p:cNvSpPr txBox="1"/>
          <p:nvPr/>
        </p:nvSpPr>
        <p:spPr>
          <a:xfrm>
            <a:off x="720025" y="4276375"/>
            <a:ext cx="5989500" cy="301500"/>
          </a:xfrm>
          <a:prstGeom prst="rect">
            <a:avLst/>
          </a:prstGeom>
          <a:noFill/>
          <a:ln>
            <a:noFill/>
          </a:ln>
        </p:spPr>
        <p:txBody>
          <a:bodyPr spcFirstLastPara="1" wrap="square" lIns="0" tIns="91425" rIns="0" bIns="91425" anchor="ctr"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Work Sans"/>
                <a:ea typeface="Work Sans"/>
                <a:cs typeface="Work Sans"/>
                <a:sym typeface="Work Sans"/>
              </a:rPr>
              <a:t>Follow the link in the graph to modify its data and then paste the new one here. </a:t>
            </a:r>
            <a:r>
              <a:rPr lang="en" sz="900" b="1" i="0" u="none" strike="noStrike" cap="none">
                <a:solidFill>
                  <a:schemeClr val="dk1"/>
                </a:solidFill>
                <a:uFill>
                  <a:noFill/>
                </a:uFill>
                <a:latin typeface="Work Sans"/>
                <a:ea typeface="Work Sans"/>
                <a:cs typeface="Work Sans"/>
                <a:sym typeface="Work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900" b="1" i="0" u="none" strike="noStrike" cap="none">
              <a:solidFill>
                <a:schemeClr val="dk1"/>
              </a:solidFill>
              <a:latin typeface="Work Sans"/>
              <a:ea typeface="Work Sans"/>
              <a:cs typeface="Work Sans"/>
              <a:sym typeface="Work Sans"/>
            </a:endParaRPr>
          </a:p>
        </p:txBody>
      </p:sp>
      <p:grpSp>
        <p:nvGrpSpPr>
          <p:cNvPr id="1072" name="Google Shape;1072;p38"/>
          <p:cNvGrpSpPr/>
          <p:nvPr/>
        </p:nvGrpSpPr>
        <p:grpSpPr>
          <a:xfrm>
            <a:off x="790884" y="1829023"/>
            <a:ext cx="350079" cy="350079"/>
            <a:chOff x="3497300" y="3227275"/>
            <a:chExt cx="296175" cy="296175"/>
          </a:xfrm>
        </p:grpSpPr>
        <p:sp>
          <p:nvSpPr>
            <p:cNvPr id="1073" name="Google Shape;1073;p3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3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3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3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3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3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3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3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81" name="Google Shape;1081;p38"/>
          <p:cNvGrpSpPr/>
          <p:nvPr/>
        </p:nvGrpSpPr>
        <p:grpSpPr>
          <a:xfrm>
            <a:off x="2387398" y="1829132"/>
            <a:ext cx="349840" cy="349862"/>
            <a:chOff x="266768" y="1721375"/>
            <a:chExt cx="397907" cy="397887"/>
          </a:xfrm>
        </p:grpSpPr>
        <p:sp>
          <p:nvSpPr>
            <p:cNvPr id="1082" name="Google Shape;1082;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84" name="Google Shape;1084;p38"/>
          <p:cNvGrpSpPr/>
          <p:nvPr/>
        </p:nvGrpSpPr>
        <p:grpSpPr>
          <a:xfrm>
            <a:off x="3983674" y="1829132"/>
            <a:ext cx="349804" cy="349862"/>
            <a:chOff x="864491" y="1723250"/>
            <a:chExt cx="397866" cy="397887"/>
          </a:xfrm>
        </p:grpSpPr>
        <p:sp>
          <p:nvSpPr>
            <p:cNvPr id="1085" name="Google Shape;1085;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88" name="Google Shape;1088;p38"/>
          <p:cNvGrpSpPr/>
          <p:nvPr/>
        </p:nvGrpSpPr>
        <p:grpSpPr>
          <a:xfrm>
            <a:off x="5579912" y="1831201"/>
            <a:ext cx="345684" cy="345724"/>
            <a:chOff x="1379798" y="1723250"/>
            <a:chExt cx="397887" cy="397887"/>
          </a:xfrm>
        </p:grpSpPr>
        <p:sp>
          <p:nvSpPr>
            <p:cNvPr id="1089" name="Google Shape;1089;p3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3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3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3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93" name="Google Shape;1093;p38"/>
          <p:cNvGrpSpPr/>
          <p:nvPr/>
        </p:nvGrpSpPr>
        <p:grpSpPr>
          <a:xfrm>
            <a:off x="7172031" y="1840869"/>
            <a:ext cx="294326" cy="326387"/>
            <a:chOff x="3300325" y="249875"/>
            <a:chExt cx="433725" cy="480900"/>
          </a:xfrm>
        </p:grpSpPr>
        <p:sp>
          <p:nvSpPr>
            <p:cNvPr id="1094" name="Google Shape;1094;p3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95" name="Google Shape;1095;p3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96" name="Google Shape;1096;p3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97" name="Google Shape;1097;p3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98" name="Google Shape;1098;p3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1099" name="Google Shape;1099;p3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1100" name="Google Shape;1100;p38"/>
          <p:cNvGrpSpPr/>
          <p:nvPr/>
        </p:nvGrpSpPr>
        <p:grpSpPr>
          <a:xfrm>
            <a:off x="6807899" y="3867543"/>
            <a:ext cx="225868" cy="225920"/>
            <a:chOff x="864491" y="1723250"/>
            <a:chExt cx="397866" cy="397887"/>
          </a:xfrm>
        </p:grpSpPr>
        <p:sp>
          <p:nvSpPr>
            <p:cNvPr id="1101" name="Google Shape;1101;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04" name="Google Shape;1104;p38"/>
          <p:cNvGrpSpPr/>
          <p:nvPr/>
        </p:nvGrpSpPr>
        <p:grpSpPr>
          <a:xfrm>
            <a:off x="6807895" y="2988075"/>
            <a:ext cx="225892" cy="225880"/>
            <a:chOff x="266768" y="1721375"/>
            <a:chExt cx="397907" cy="397887"/>
          </a:xfrm>
        </p:grpSpPr>
        <p:sp>
          <p:nvSpPr>
            <p:cNvPr id="1105" name="Google Shape;1105;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107" name="Google Shape;1107;p38" title="Gráfico">
            <a:hlinkClick r:id="rId4"/>
          </p:cNvPr>
          <p:cNvPicPr preferRelativeResize="0"/>
          <p:nvPr/>
        </p:nvPicPr>
        <p:blipFill rotWithShape="1">
          <a:blip r:embed="rId5">
            <a:alphaModFix/>
          </a:blip>
          <a:srcRect/>
          <a:stretch/>
        </p:blipFill>
        <p:spPr>
          <a:xfrm>
            <a:off x="720025" y="2988669"/>
            <a:ext cx="5706874" cy="125361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9"/>
          <p:cNvSpPr txBox="1">
            <a:spLocks noGrp="1"/>
          </p:cNvSpPr>
          <p:nvPr>
            <p:ph type="body" idx="1"/>
          </p:nvPr>
        </p:nvSpPr>
        <p:spPr>
          <a:xfrm>
            <a:off x="720000" y="1779662"/>
            <a:ext cx="5616624" cy="201629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sz="1200">
                <a:solidFill>
                  <a:schemeClr val="dk1"/>
                </a:solidFill>
              </a:rPr>
              <a:t>Se realizó una entrevista semiestructurada dirigida a Paola Martínez encargada de las tutorías.</a:t>
            </a:r>
            <a:endParaRPr/>
          </a:p>
          <a:p>
            <a:pPr marL="0" lvl="0" indent="0" algn="l" rtl="0">
              <a:lnSpc>
                <a:spcPct val="100000"/>
              </a:lnSpc>
              <a:spcBef>
                <a:spcPts val="0"/>
              </a:spcBef>
              <a:spcAft>
                <a:spcPts val="0"/>
              </a:spcAft>
              <a:buSzPts val="1400"/>
              <a:buNone/>
            </a:pPr>
            <a:endParaRPr>
              <a:solidFill>
                <a:schemeClr val="dk1"/>
              </a:solidFill>
            </a:endParaRPr>
          </a:p>
          <a:p>
            <a:pPr marL="0" lvl="0" indent="0" algn="l" rtl="0">
              <a:lnSpc>
                <a:spcPct val="100000"/>
              </a:lnSpc>
              <a:spcBef>
                <a:spcPts val="0"/>
              </a:spcBef>
              <a:spcAft>
                <a:spcPts val="0"/>
              </a:spcAft>
              <a:buSzPts val="1400"/>
              <a:buNone/>
            </a:pPr>
            <a:r>
              <a:rPr lang="en" sz="1800">
                <a:solidFill>
                  <a:schemeClr val="dk1"/>
                </a:solidFill>
              </a:rPr>
              <a:t>Algunas de las preguntas</a:t>
            </a:r>
            <a:r>
              <a:rPr lang="en">
                <a:solidFill>
                  <a:schemeClr val="dk1"/>
                </a:solidFill>
              </a:rPr>
              <a:t>:</a:t>
            </a:r>
            <a:endParaRPr>
              <a:solidFill>
                <a:schemeClr val="dk1"/>
              </a:solidFill>
            </a:endParaRPr>
          </a:p>
          <a:p>
            <a:pPr marL="457200" lvl="0" indent="-317500" algn="l" rtl="0">
              <a:lnSpc>
                <a:spcPct val="100000"/>
              </a:lnSpc>
              <a:spcBef>
                <a:spcPts val="1600"/>
              </a:spcBef>
              <a:spcAft>
                <a:spcPts val="0"/>
              </a:spcAft>
              <a:buSzPts val="1400"/>
              <a:buChar char="●"/>
            </a:pPr>
            <a:r>
              <a:rPr lang="en">
                <a:solidFill>
                  <a:schemeClr val="dk1"/>
                </a:solidFill>
              </a:rPr>
              <a:t> ¿Cuál es el objetivo de la aplicación?</a:t>
            </a:r>
            <a:endParaRPr>
              <a:solidFill>
                <a:schemeClr val="dk1"/>
              </a:solidFill>
            </a:endParaRPr>
          </a:p>
          <a:p>
            <a:pPr marL="457200" lvl="0" indent="-317500" algn="l" rtl="0">
              <a:lnSpc>
                <a:spcPct val="100000"/>
              </a:lnSpc>
              <a:spcBef>
                <a:spcPts val="1600"/>
              </a:spcBef>
              <a:spcAft>
                <a:spcPts val="0"/>
              </a:spcAft>
              <a:buSzPts val="1400"/>
              <a:buChar char="●"/>
            </a:pPr>
            <a:r>
              <a:rPr lang="en">
                <a:solidFill>
                  <a:schemeClr val="dk1"/>
                </a:solidFill>
              </a:rPr>
              <a:t> ¿Características imprescindibles para la aplicación?</a:t>
            </a:r>
            <a:endParaRPr/>
          </a:p>
          <a:p>
            <a:pPr marL="457200" lvl="0" indent="-317500" algn="l" rtl="0">
              <a:lnSpc>
                <a:spcPct val="100000"/>
              </a:lnSpc>
              <a:spcBef>
                <a:spcPts val="1600"/>
              </a:spcBef>
              <a:spcAft>
                <a:spcPts val="0"/>
              </a:spcAft>
              <a:buSzPts val="1400"/>
              <a:buChar char="●"/>
            </a:pPr>
            <a:r>
              <a:rPr lang="en" b="0" i="0">
                <a:solidFill>
                  <a:schemeClr val="dk1"/>
                </a:solidFill>
              </a:rPr>
              <a:t> ¿Cuál es el rol de cada usuario con respecto a la aplicación?</a:t>
            </a:r>
            <a:endParaRPr/>
          </a:p>
          <a:p>
            <a:pPr marL="457200" lvl="0" indent="-317500" algn="l" rtl="0">
              <a:lnSpc>
                <a:spcPct val="100000"/>
              </a:lnSpc>
              <a:spcBef>
                <a:spcPts val="1600"/>
              </a:spcBef>
              <a:spcAft>
                <a:spcPts val="0"/>
              </a:spcAft>
              <a:buSzPts val="1400"/>
              <a:buChar char="●"/>
            </a:pPr>
            <a:r>
              <a:rPr lang="en">
                <a:solidFill>
                  <a:schemeClr val="dk1"/>
                </a:solidFill>
              </a:rPr>
              <a:t> </a:t>
            </a:r>
            <a:r>
              <a:rPr lang="en" b="0" i="0">
                <a:solidFill>
                  <a:schemeClr val="dk1"/>
                </a:solidFill>
              </a:rPr>
              <a:t>¿Hay algún requisito específico en cuanto al diseño?</a:t>
            </a:r>
            <a:endParaRPr>
              <a:solidFill>
                <a:schemeClr val="dk1"/>
              </a:solidFill>
            </a:endParaRPr>
          </a:p>
        </p:txBody>
      </p:sp>
      <p:sp>
        <p:nvSpPr>
          <p:cNvPr id="1113" name="Google Shape;1113;p39"/>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200"/>
              <a:buNone/>
            </a:pPr>
            <a:r>
              <a:rPr lang="en"/>
              <a:t>Técnica de relevamiento de</a:t>
            </a:r>
            <a:endParaRPr/>
          </a:p>
        </p:txBody>
      </p:sp>
      <p:sp>
        <p:nvSpPr>
          <p:cNvPr id="1114" name="Google Shape;1114;p39"/>
          <p:cNvSpPr/>
          <p:nvPr/>
        </p:nvSpPr>
        <p:spPr>
          <a:xfrm>
            <a:off x="899593" y="1131888"/>
            <a:ext cx="1440160" cy="389495"/>
          </a:xfrm>
          <a:prstGeom prst="rect">
            <a:avLst/>
          </a:prstGeom>
        </p:spPr>
        <p:txBody>
          <a:bodyPr>
            <a:prstTxWarp prst="textPlain">
              <a:avLst/>
            </a:prstTxWarp>
          </a:bodyPr>
          <a:lstStyle/>
          <a:p>
            <a:pPr lvl="0" algn="ctr"/>
            <a:r>
              <a:rPr b="0" i="0">
                <a:ln>
                  <a:noFill/>
                </a:ln>
                <a:gradFill>
                  <a:gsLst>
                    <a:gs pos="0">
                      <a:schemeClr val="dk2"/>
                    </a:gs>
                    <a:gs pos="50000">
                      <a:schemeClr val="lt2"/>
                    </a:gs>
                    <a:gs pos="75000">
                      <a:schemeClr val="accent1"/>
                    </a:gs>
                    <a:gs pos="100000">
                      <a:schemeClr val="accent3"/>
                    </a:gs>
                  </a:gsLst>
                  <a:lin ang="2700006" scaled="0"/>
                </a:gradFill>
                <a:latin typeface="Roboto"/>
              </a:rPr>
              <a:t>Datos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grpSp>
        <p:nvGrpSpPr>
          <p:cNvPr id="276" name="Google Shape;276;p4"/>
          <p:cNvGrpSpPr/>
          <p:nvPr/>
        </p:nvGrpSpPr>
        <p:grpSpPr>
          <a:xfrm>
            <a:off x="2920838" y="1055327"/>
            <a:ext cx="3662547" cy="4117097"/>
            <a:chOff x="2920842" y="1055222"/>
            <a:chExt cx="3662547" cy="4126175"/>
          </a:xfrm>
        </p:grpSpPr>
        <p:pic>
          <p:nvPicPr>
            <p:cNvPr id="277" name="Google Shape;277;p4"/>
            <p:cNvPicPr preferRelativeResize="0"/>
            <p:nvPr/>
          </p:nvPicPr>
          <p:blipFill rotWithShape="1">
            <a:blip r:embed="rId3">
              <a:alphaModFix/>
            </a:blip>
            <a:srcRect t="19947"/>
            <a:stretch/>
          </p:blipFill>
          <p:spPr>
            <a:xfrm rot="10800000">
              <a:off x="2923730" y="1131590"/>
              <a:ext cx="3659658" cy="4049807"/>
            </a:xfrm>
            <a:prstGeom prst="rect">
              <a:avLst/>
            </a:prstGeom>
            <a:noFill/>
            <a:ln>
              <a:noFill/>
            </a:ln>
          </p:spPr>
        </p:pic>
        <p:sp>
          <p:nvSpPr>
            <p:cNvPr id="278" name="Google Shape;278;p4"/>
            <p:cNvSpPr txBox="1"/>
            <p:nvPr/>
          </p:nvSpPr>
          <p:spPr>
            <a:xfrm>
              <a:off x="2920841" y="1055222"/>
              <a:ext cx="3659700" cy="1203300"/>
            </a:xfrm>
            <a:prstGeom prst="rect">
              <a:avLst/>
            </a:prstGeom>
            <a:blipFill rotWithShape="1">
              <a:blip r:embed="rId4">
                <a:alphaModFix amt="0"/>
              </a:blip>
              <a:stretch>
                <a:fillRect/>
              </a:stretch>
            </a:blip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 sz="2800" b="0" i="0" u="none" strike="noStrike" cap="none">
                  <a:solidFill>
                    <a:schemeClr val="dk1"/>
                  </a:solidFill>
                  <a:latin typeface="Arial"/>
                  <a:ea typeface="Arial"/>
                  <a:cs typeface="Arial"/>
                  <a:sym typeface="Arial"/>
                </a:rPr>
                <a:t>Integrantes de </a:t>
              </a:r>
              <a:r>
                <a:rPr lang="en" sz="4400" b="0" i="0" u="none" strike="noStrike" cap="none">
                  <a:solidFill>
                    <a:schemeClr val="dk2"/>
                  </a:solidFill>
                  <a:latin typeface="Roboto"/>
                  <a:ea typeface="Roboto"/>
                  <a:cs typeface="Roboto"/>
                  <a:sym typeface="Roboto"/>
                </a:rPr>
                <a:t>CodeSpace</a:t>
              </a:r>
              <a:endParaRPr sz="4400" b="0" i="0" u="none" strike="noStrike" cap="none">
                <a:solidFill>
                  <a:schemeClr val="dk2"/>
                </a:solidFill>
                <a:latin typeface="Roboto"/>
                <a:ea typeface="Roboto"/>
                <a:cs typeface="Roboto"/>
                <a:sym typeface="Roboto"/>
              </a:endParaRPr>
            </a:p>
          </p:txBody>
        </p:sp>
      </p:grpSp>
      <p:sp>
        <p:nvSpPr>
          <p:cNvPr id="279" name="Google Shape;279;p4"/>
          <p:cNvSpPr txBox="1"/>
          <p:nvPr/>
        </p:nvSpPr>
        <p:spPr>
          <a:xfrm>
            <a:off x="107492" y="612959"/>
            <a:ext cx="2448300" cy="738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dirty="0">
                <a:solidFill>
                  <a:schemeClr val="dk1"/>
                </a:solidFill>
                <a:latin typeface="Arial"/>
                <a:ea typeface="Arial"/>
                <a:cs typeface="Arial"/>
                <a:sym typeface="Arial"/>
              </a:rPr>
              <a:t>Santiago Casco</a:t>
            </a:r>
            <a:endParaRPr dirty="0"/>
          </a:p>
          <a:p>
            <a:pPr marL="0" marR="0" lvl="0" indent="0" algn="l" rtl="0">
              <a:lnSpc>
                <a:spcPct val="100000"/>
              </a:lnSpc>
              <a:spcBef>
                <a:spcPts val="0"/>
              </a:spcBef>
              <a:spcAft>
                <a:spcPts val="0"/>
              </a:spcAft>
              <a:buNone/>
            </a:pPr>
            <a:endParaRPr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r>
              <a:rPr lang="en" sz="1400" b="0" i="0" u="none" strike="noStrike" cap="none" dirty="0">
                <a:solidFill>
                  <a:schemeClr val="dk1"/>
                </a:solidFill>
                <a:latin typeface="Arial"/>
                <a:ea typeface="Arial"/>
                <a:cs typeface="Arial"/>
                <a:sym typeface="Arial"/>
              </a:rPr>
              <a:t>Ingeniero en Sistemas </a:t>
            </a:r>
            <a:endParaRPr dirty="0"/>
          </a:p>
        </p:txBody>
      </p:sp>
      <p:sp>
        <p:nvSpPr>
          <p:cNvPr id="280" name="Google Shape;280;p4"/>
          <p:cNvSpPr txBox="1"/>
          <p:nvPr/>
        </p:nvSpPr>
        <p:spPr>
          <a:xfrm>
            <a:off x="107504" y="2263972"/>
            <a:ext cx="244827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dirty="0">
                <a:solidFill>
                  <a:schemeClr val="dk1"/>
                </a:solidFill>
                <a:latin typeface="Arial"/>
                <a:ea typeface="Arial"/>
                <a:cs typeface="Arial"/>
                <a:sym typeface="Arial"/>
              </a:rPr>
              <a:t>Joaquín dePratti</a:t>
            </a:r>
            <a:endParaRPr sz="1400" b="0" i="0" u="none" strike="noStrike" cap="none" dirty="0">
              <a:solidFill>
                <a:schemeClr val="dk1"/>
              </a:solidFill>
              <a:latin typeface="Arial"/>
              <a:ea typeface="Arial"/>
              <a:cs typeface="Arial"/>
              <a:sym typeface="Arial"/>
            </a:endParaRPr>
          </a:p>
        </p:txBody>
      </p:sp>
      <p:sp>
        <p:nvSpPr>
          <p:cNvPr id="281" name="Google Shape;281;p4"/>
          <p:cNvSpPr txBox="1"/>
          <p:nvPr/>
        </p:nvSpPr>
        <p:spPr>
          <a:xfrm>
            <a:off x="6943745" y="3156494"/>
            <a:ext cx="2448272" cy="73866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a:solidFill>
                  <a:schemeClr val="dk1"/>
                </a:solidFill>
                <a:latin typeface="Arial"/>
                <a:ea typeface="Arial"/>
                <a:cs typeface="Arial"/>
                <a:sym typeface="Arial"/>
              </a:rPr>
              <a:t>Hernan Canclini</a:t>
            </a:r>
            <a:endParaRPr/>
          </a:p>
          <a:p>
            <a:pPr marL="0" marR="0" lvl="0" indent="0" algn="l"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r>
              <a:rPr lang="en" sz="1400" b="0" i="0" u="none" strike="noStrike" cap="none">
                <a:solidFill>
                  <a:schemeClr val="dk1"/>
                </a:solidFill>
                <a:latin typeface="Arial"/>
                <a:ea typeface="Arial"/>
                <a:cs typeface="Arial"/>
                <a:sym typeface="Arial"/>
              </a:rPr>
              <a:t>Comunity manager</a:t>
            </a:r>
            <a:endParaRPr/>
          </a:p>
        </p:txBody>
      </p:sp>
      <p:sp>
        <p:nvSpPr>
          <p:cNvPr id="282" name="Google Shape;282;p4"/>
          <p:cNvSpPr txBox="1"/>
          <p:nvPr/>
        </p:nvSpPr>
        <p:spPr>
          <a:xfrm>
            <a:off x="6834976" y="1430555"/>
            <a:ext cx="2557041"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dirty="0" smtClean="0">
                <a:solidFill>
                  <a:schemeClr val="dk1"/>
                </a:solidFill>
                <a:latin typeface="Arial"/>
                <a:ea typeface="Arial"/>
                <a:cs typeface="Arial"/>
                <a:sym typeface="Arial"/>
              </a:rPr>
              <a:t>Ariel </a:t>
            </a:r>
            <a:r>
              <a:rPr lang="en" sz="1400" b="0" i="0" strike="noStrike" cap="none" dirty="0" smtClean="0">
                <a:solidFill>
                  <a:schemeClr val="dk1"/>
                </a:solidFill>
                <a:latin typeface="Arial"/>
                <a:ea typeface="Arial"/>
                <a:cs typeface="Arial"/>
                <a:sym typeface="Arial"/>
              </a:rPr>
              <a:t>Vique</a:t>
            </a:r>
          </a:p>
          <a:p>
            <a:pPr marL="0" marR="0" lvl="0" indent="0" algn="l" rtl="0">
              <a:lnSpc>
                <a:spcPct val="100000"/>
              </a:lnSpc>
              <a:spcBef>
                <a:spcPts val="0"/>
              </a:spcBef>
              <a:spcAft>
                <a:spcPts val="0"/>
              </a:spcAft>
              <a:buNone/>
            </a:pPr>
            <a:endParaRPr lang="en" dirty="0">
              <a:solidFill>
                <a:schemeClr val="dk1"/>
              </a:solidFill>
            </a:endParaRPr>
          </a:p>
          <a:p>
            <a:pPr marL="0" marR="0" lvl="0" indent="0" algn="l" rtl="0">
              <a:lnSpc>
                <a:spcPct val="100000"/>
              </a:lnSpc>
              <a:spcBef>
                <a:spcPts val="0"/>
              </a:spcBef>
              <a:spcAft>
                <a:spcPts val="0"/>
              </a:spcAft>
              <a:buNone/>
            </a:pPr>
            <a:r>
              <a:rPr lang="en" sz="1400" b="0" i="0" strike="noStrike" cap="none" dirty="0" smtClean="0">
                <a:solidFill>
                  <a:schemeClr val="dk1"/>
                </a:solidFill>
                <a:latin typeface="Arial"/>
                <a:ea typeface="Arial"/>
                <a:cs typeface="Arial"/>
                <a:sym typeface="Arial"/>
              </a:rPr>
              <a:t>Administrador de Sistemas</a:t>
            </a:r>
            <a:endParaRPr sz="1400" b="0" i="0" strike="noStrike" cap="none" dirty="0">
              <a:solidFill>
                <a:schemeClr val="dk1"/>
              </a:solidFill>
              <a:latin typeface="Arial"/>
              <a:ea typeface="Arial"/>
              <a:cs typeface="Arial"/>
              <a:sym typeface="Arial"/>
            </a:endParaRPr>
          </a:p>
        </p:txBody>
      </p:sp>
      <p:sp>
        <p:nvSpPr>
          <p:cNvPr id="283" name="Google Shape;283;p4"/>
          <p:cNvSpPr txBox="1"/>
          <p:nvPr/>
        </p:nvSpPr>
        <p:spPr>
          <a:xfrm>
            <a:off x="107492" y="3741269"/>
            <a:ext cx="2448272"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dirty="0">
                <a:solidFill>
                  <a:schemeClr val="dk1"/>
                </a:solidFill>
                <a:latin typeface="Arial"/>
                <a:ea typeface="Arial"/>
                <a:cs typeface="Arial"/>
                <a:sym typeface="Arial"/>
              </a:rPr>
              <a:t>Exequiel </a:t>
            </a:r>
            <a:r>
              <a:rPr lang="en" sz="1400" b="0" i="0" u="none" strike="noStrike" cap="none" dirty="0" smtClean="0">
                <a:solidFill>
                  <a:schemeClr val="dk1"/>
                </a:solidFill>
                <a:latin typeface="Arial"/>
                <a:ea typeface="Arial"/>
                <a:cs typeface="Arial"/>
                <a:sym typeface="Arial"/>
              </a:rPr>
              <a:t>Cabrera</a:t>
            </a:r>
          </a:p>
          <a:p>
            <a:pPr marL="0" marR="0" lvl="0" indent="0" algn="l" rtl="0">
              <a:lnSpc>
                <a:spcPct val="100000"/>
              </a:lnSpc>
              <a:spcBef>
                <a:spcPts val="0"/>
              </a:spcBef>
              <a:spcAft>
                <a:spcPts val="0"/>
              </a:spcAft>
              <a:buNone/>
            </a:pPr>
            <a:endParaRPr lang="en" dirty="0">
              <a:solidFill>
                <a:schemeClr val="dk1"/>
              </a:solidFill>
            </a:endParaRPr>
          </a:p>
          <a:p>
            <a:pPr marL="0" marR="0" lvl="0" indent="0" algn="l" rtl="0">
              <a:lnSpc>
                <a:spcPct val="100000"/>
              </a:lnSpc>
              <a:spcBef>
                <a:spcPts val="0"/>
              </a:spcBef>
              <a:spcAft>
                <a:spcPts val="0"/>
              </a:spcAft>
              <a:buNone/>
            </a:pPr>
            <a:r>
              <a:rPr lang="en" dirty="0" smtClean="0">
                <a:solidFill>
                  <a:schemeClr val="dk1"/>
                </a:solidFill>
              </a:rPr>
              <a:t>Desarrollador de Software</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p40"/>
          <p:cNvSpPr txBox="1">
            <a:spLocks noGrp="1"/>
          </p:cNvSpPr>
          <p:nvPr>
            <p:ph type="ctrTitle"/>
          </p:nvPr>
        </p:nvSpPr>
        <p:spPr>
          <a:xfrm>
            <a:off x="3910390" y="267050"/>
            <a:ext cx="4279500" cy="932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5200"/>
              <a:buNone/>
            </a:pPr>
            <a:r>
              <a:rPr lang="en"/>
              <a:t>GRACIAS!</a:t>
            </a:r>
            <a:endParaRPr/>
          </a:p>
        </p:txBody>
      </p:sp>
      <p:sp>
        <p:nvSpPr>
          <p:cNvPr id="1120" name="Google Shape;1120;p40"/>
          <p:cNvSpPr txBox="1">
            <a:spLocks noGrp="1"/>
          </p:cNvSpPr>
          <p:nvPr>
            <p:ph type="subTitle" idx="1"/>
          </p:nvPr>
        </p:nvSpPr>
        <p:spPr>
          <a:xfrm>
            <a:off x="3905350" y="1618250"/>
            <a:ext cx="4289700" cy="100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lt1"/>
              </a:buClr>
              <a:buSzPts val="1100"/>
              <a:buFont typeface="Arial"/>
              <a:buNone/>
            </a:pPr>
            <a:r>
              <a:rPr lang="en"/>
              <a:t>Tienes alguna pregunta?</a:t>
            </a:r>
            <a:endParaRPr/>
          </a:p>
          <a:p>
            <a:pPr marL="0" lvl="0" indent="0" algn="ctr" rtl="0">
              <a:lnSpc>
                <a:spcPct val="100000"/>
              </a:lnSpc>
              <a:spcBef>
                <a:spcPts val="1000"/>
              </a:spcBef>
              <a:spcAft>
                <a:spcPts val="0"/>
              </a:spcAft>
              <a:buClr>
                <a:schemeClr val="lt1"/>
              </a:buClr>
              <a:buSzPts val="1100"/>
              <a:buFont typeface="Arial"/>
              <a:buNone/>
            </a:pPr>
            <a:r>
              <a:rPr lang="en"/>
              <a:t>codespace.oficial@gmail.com </a:t>
            </a:r>
            <a:endParaRPr/>
          </a:p>
          <a:p>
            <a:pPr marL="0" lvl="0" indent="0" algn="ctr" rtl="0">
              <a:lnSpc>
                <a:spcPct val="100000"/>
              </a:lnSpc>
              <a:spcBef>
                <a:spcPts val="0"/>
              </a:spcBef>
              <a:spcAft>
                <a:spcPts val="0"/>
              </a:spcAft>
              <a:buSzPts val="1400"/>
              <a:buNone/>
            </a:pPr>
            <a:r>
              <a:rPr lang="en"/>
              <a:t>codespacecorp.000webhostapp.com</a:t>
            </a:r>
            <a:endParaRPr/>
          </a:p>
        </p:txBody>
      </p:sp>
      <p:sp>
        <p:nvSpPr>
          <p:cNvPr id="1121" name="Google Shape;1121;p40"/>
          <p:cNvSpPr txBox="1"/>
          <p:nvPr/>
        </p:nvSpPr>
        <p:spPr>
          <a:xfrm>
            <a:off x="3860600" y="4393100"/>
            <a:ext cx="4279500" cy="293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300"/>
              </a:spcBef>
              <a:spcAft>
                <a:spcPts val="0"/>
              </a:spcAft>
              <a:buClr>
                <a:srgbClr val="000000"/>
              </a:buClr>
              <a:buSzPts val="1200"/>
              <a:buFont typeface="Arial"/>
              <a:buNone/>
            </a:pPr>
            <a:r>
              <a:rPr lang="en" sz="1200" b="0" i="0" u="none" strike="noStrike" cap="none">
                <a:solidFill>
                  <a:schemeClr val="dk1"/>
                </a:solidFill>
                <a:latin typeface="Work Sans"/>
                <a:ea typeface="Work Sans"/>
                <a:cs typeface="Work Sans"/>
                <a:sym typeface="Work Sans"/>
              </a:rPr>
              <a:t>Please keep this slide for attribution</a:t>
            </a:r>
            <a:endParaRPr sz="1200" b="0" i="0" u="none" strike="noStrike" cap="none">
              <a:solidFill>
                <a:schemeClr val="dk1"/>
              </a:solidFill>
              <a:latin typeface="Work Sans"/>
              <a:ea typeface="Work Sans"/>
              <a:cs typeface="Work Sans"/>
              <a:sym typeface="Work Sans"/>
            </a:endParaRPr>
          </a:p>
        </p:txBody>
      </p:sp>
      <p:grpSp>
        <p:nvGrpSpPr>
          <p:cNvPr id="1122" name="Google Shape;1122;p40"/>
          <p:cNvGrpSpPr/>
          <p:nvPr/>
        </p:nvGrpSpPr>
        <p:grpSpPr>
          <a:xfrm>
            <a:off x="5423093" y="2975719"/>
            <a:ext cx="486004" cy="486059"/>
            <a:chOff x="266768" y="1721375"/>
            <a:chExt cx="397907" cy="397887"/>
          </a:xfrm>
        </p:grpSpPr>
        <p:sp>
          <p:nvSpPr>
            <p:cNvPr id="1123" name="Google Shape;1123;p4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4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25" name="Google Shape;1125;p40"/>
          <p:cNvGrpSpPr/>
          <p:nvPr/>
        </p:nvGrpSpPr>
        <p:grpSpPr>
          <a:xfrm>
            <a:off x="6191245" y="2975721"/>
            <a:ext cx="485954" cy="486059"/>
            <a:chOff x="864491" y="1723250"/>
            <a:chExt cx="397866" cy="397887"/>
          </a:xfrm>
        </p:grpSpPr>
        <p:sp>
          <p:nvSpPr>
            <p:cNvPr id="1126" name="Google Shape;1126;p4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7" name="Google Shape;1127;p4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4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29" name="Google Shape;1129;p40"/>
          <p:cNvSpPr txBox="1"/>
          <p:nvPr/>
        </p:nvSpPr>
        <p:spPr>
          <a:xfrm>
            <a:off x="7076575" y="4841950"/>
            <a:ext cx="4773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DBDEE1"/>
                </a:solidFill>
                <a:latin typeface="Arial"/>
                <a:ea typeface="Arial"/>
                <a:cs typeface="Arial"/>
                <a:sym typeface="Arial"/>
              </a:rPr>
              <a:t>Copyright ©CodeSpace</a:t>
            </a:r>
            <a:endParaRPr sz="1400" b="0" i="0" u="none" strike="noStrike" cap="none">
              <a:solidFill>
                <a:srgbClr val="000000"/>
              </a:solidFill>
              <a:latin typeface="Arial"/>
              <a:ea typeface="Arial"/>
              <a:cs typeface="Arial"/>
              <a:sym typeface="Arial"/>
            </a:endParaRPr>
          </a:p>
        </p:txBody>
      </p:sp>
      <p:pic>
        <p:nvPicPr>
          <p:cNvPr id="1130" name="Google Shape;1130;p40"/>
          <p:cNvPicPr preferRelativeResize="0"/>
          <p:nvPr/>
        </p:nvPicPr>
        <p:blipFill rotWithShape="1">
          <a:blip r:embed="rId3">
            <a:alphaModFix/>
          </a:blip>
          <a:srcRect/>
          <a:stretch/>
        </p:blipFill>
        <p:spPr>
          <a:xfrm>
            <a:off x="717726" y="11"/>
            <a:ext cx="2016224" cy="2016224"/>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34"/>
        <p:cNvGrpSpPr/>
        <p:nvPr/>
      </p:nvGrpSpPr>
      <p:grpSpPr>
        <a:xfrm>
          <a:off x="0" y="0"/>
          <a:ext cx="0" cy="0"/>
          <a:chOff x="0" y="0"/>
          <a:chExt cx="0" cy="0"/>
        </a:xfrm>
      </p:grpSpPr>
      <p:sp>
        <p:nvSpPr>
          <p:cNvPr id="1135" name="Google Shape;1135;p41"/>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ALTERNATIVE RESOURCES</a:t>
            </a:r>
            <a:endParaRPr/>
          </a:p>
        </p:txBody>
      </p:sp>
      <p:sp>
        <p:nvSpPr>
          <p:cNvPr id="1136" name="Google Shape;1136;p41"/>
          <p:cNvSpPr txBox="1">
            <a:spLocks noGrp="1"/>
          </p:cNvSpPr>
          <p:nvPr>
            <p:ph type="body" idx="1"/>
          </p:nvPr>
        </p:nvSpPr>
        <p:spPr>
          <a:xfrm>
            <a:off x="2012550" y="1185750"/>
            <a:ext cx="5118900" cy="965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Here’s an assortment of alternative resources whose style fits the one of this amazing template:</a:t>
            </a:r>
            <a:endParaRPr/>
          </a:p>
          <a:p>
            <a:pPr marL="457200" lvl="0" indent="-317500" algn="ctr" rtl="0">
              <a:lnSpc>
                <a:spcPct val="166000"/>
              </a:lnSpc>
              <a:spcBef>
                <a:spcPts val="800"/>
              </a:spcBef>
              <a:spcAft>
                <a:spcPts val="0"/>
              </a:spcAft>
              <a:buSzPts val="1400"/>
              <a:buChar char="●"/>
            </a:pPr>
            <a:r>
              <a:rPr lang="en">
                <a:solidFill>
                  <a:schemeClr val="hlink"/>
                </a:solidFill>
                <a:uFill>
                  <a:noFill/>
                </a:uFill>
                <a:hlinkClick r:id="rId3"/>
              </a:rPr>
              <a:t>Brand manual template design</a:t>
            </a:r>
            <a:endParaRPr/>
          </a:p>
        </p:txBody>
      </p:sp>
      <p:pic>
        <p:nvPicPr>
          <p:cNvPr id="1137" name="Google Shape;1137;p41"/>
          <p:cNvPicPr preferRelativeResize="0"/>
          <p:nvPr/>
        </p:nvPicPr>
        <p:blipFill rotWithShape="1">
          <a:blip r:embed="rId4">
            <a:alphaModFix/>
          </a:blip>
          <a:srcRect l="24270" t="10400" r="28682" b="17218"/>
          <a:stretch/>
        </p:blipFill>
        <p:spPr>
          <a:xfrm>
            <a:off x="2759024" y="2761162"/>
            <a:ext cx="1621151" cy="1403032"/>
          </a:xfrm>
          <a:prstGeom prst="rect">
            <a:avLst/>
          </a:prstGeom>
          <a:noFill/>
          <a:ln>
            <a:noFill/>
          </a:ln>
        </p:spPr>
      </p:pic>
      <p:pic>
        <p:nvPicPr>
          <p:cNvPr id="1138" name="Google Shape;1138;p41"/>
          <p:cNvPicPr preferRelativeResize="0"/>
          <p:nvPr/>
        </p:nvPicPr>
        <p:blipFill rotWithShape="1">
          <a:blip r:embed="rId5">
            <a:alphaModFix/>
          </a:blip>
          <a:srcRect l="27398" t="20003" r="31142" b="16105"/>
          <a:stretch/>
        </p:blipFill>
        <p:spPr>
          <a:xfrm>
            <a:off x="4313724" y="2760056"/>
            <a:ext cx="1621151" cy="1405244"/>
          </a:xfrm>
          <a:prstGeom prst="rect">
            <a:avLst/>
          </a:prstGeom>
          <a:noFill/>
          <a:ln>
            <a:noFill/>
          </a:ln>
        </p:spPr>
      </p:pic>
      <p:grpSp>
        <p:nvGrpSpPr>
          <p:cNvPr id="1139" name="Google Shape;1139;p41"/>
          <p:cNvGrpSpPr/>
          <p:nvPr/>
        </p:nvGrpSpPr>
        <p:grpSpPr>
          <a:xfrm>
            <a:off x="720092" y="2515686"/>
            <a:ext cx="2038922" cy="1893984"/>
            <a:chOff x="2615200" y="2029450"/>
            <a:chExt cx="2948550" cy="2738950"/>
          </a:xfrm>
        </p:grpSpPr>
        <p:sp>
          <p:nvSpPr>
            <p:cNvPr id="1140" name="Google Shape;1140;p41"/>
            <p:cNvSpPr/>
            <p:nvPr/>
          </p:nvSpPr>
          <p:spPr>
            <a:xfrm>
              <a:off x="2947600" y="2604800"/>
              <a:ext cx="2287450" cy="1981425"/>
            </a:xfrm>
            <a:custGeom>
              <a:avLst/>
              <a:gdLst/>
              <a:ahLst/>
              <a:cxnLst/>
              <a:rect l="l" t="t" r="r" b="b"/>
              <a:pathLst>
                <a:path w="91498" h="79257" extrusionOk="0">
                  <a:moveTo>
                    <a:pt x="40675" y="0"/>
                  </a:moveTo>
                  <a:lnTo>
                    <a:pt x="40675" y="17"/>
                  </a:lnTo>
                  <a:lnTo>
                    <a:pt x="45749" y="8810"/>
                  </a:lnTo>
                  <a:lnTo>
                    <a:pt x="86424" y="8810"/>
                  </a:lnTo>
                  <a:lnTo>
                    <a:pt x="91497" y="0"/>
                  </a:lnTo>
                  <a:close/>
                  <a:moveTo>
                    <a:pt x="20329" y="0"/>
                  </a:moveTo>
                  <a:lnTo>
                    <a:pt x="20329" y="19"/>
                  </a:lnTo>
                  <a:lnTo>
                    <a:pt x="25402" y="8810"/>
                  </a:lnTo>
                  <a:lnTo>
                    <a:pt x="25421" y="8810"/>
                  </a:lnTo>
                  <a:lnTo>
                    <a:pt x="30493" y="17621"/>
                  </a:lnTo>
                  <a:lnTo>
                    <a:pt x="35585" y="26431"/>
                  </a:lnTo>
                  <a:lnTo>
                    <a:pt x="40657" y="17621"/>
                  </a:lnTo>
                  <a:lnTo>
                    <a:pt x="35585" y="8810"/>
                  </a:lnTo>
                  <a:lnTo>
                    <a:pt x="30511" y="0"/>
                  </a:lnTo>
                  <a:close/>
                  <a:moveTo>
                    <a:pt x="50839" y="17621"/>
                  </a:moveTo>
                  <a:lnTo>
                    <a:pt x="50839" y="17639"/>
                  </a:lnTo>
                  <a:lnTo>
                    <a:pt x="45768" y="26431"/>
                  </a:lnTo>
                  <a:lnTo>
                    <a:pt x="76260" y="26431"/>
                  </a:lnTo>
                  <a:lnTo>
                    <a:pt x="76260" y="26412"/>
                  </a:lnTo>
                  <a:lnTo>
                    <a:pt x="81333" y="17621"/>
                  </a:lnTo>
                  <a:close/>
                  <a:moveTo>
                    <a:pt x="1" y="0"/>
                  </a:moveTo>
                  <a:lnTo>
                    <a:pt x="1" y="17"/>
                  </a:lnTo>
                  <a:lnTo>
                    <a:pt x="5074" y="8810"/>
                  </a:lnTo>
                  <a:lnTo>
                    <a:pt x="5091" y="8810"/>
                  </a:lnTo>
                  <a:lnTo>
                    <a:pt x="10165" y="17621"/>
                  </a:lnTo>
                  <a:lnTo>
                    <a:pt x="15255" y="26412"/>
                  </a:lnTo>
                  <a:lnTo>
                    <a:pt x="15255" y="26431"/>
                  </a:lnTo>
                  <a:lnTo>
                    <a:pt x="20329" y="35222"/>
                  </a:lnTo>
                  <a:lnTo>
                    <a:pt x="20329" y="35241"/>
                  </a:lnTo>
                  <a:lnTo>
                    <a:pt x="25419" y="44032"/>
                  </a:lnTo>
                  <a:lnTo>
                    <a:pt x="25421" y="44032"/>
                  </a:lnTo>
                  <a:lnTo>
                    <a:pt x="30493" y="35222"/>
                  </a:lnTo>
                  <a:lnTo>
                    <a:pt x="25421" y="26431"/>
                  </a:lnTo>
                  <a:lnTo>
                    <a:pt x="20329" y="17621"/>
                  </a:lnTo>
                  <a:lnTo>
                    <a:pt x="15255" y="8810"/>
                  </a:lnTo>
                  <a:lnTo>
                    <a:pt x="10165" y="17"/>
                  </a:lnTo>
                  <a:lnTo>
                    <a:pt x="10165" y="0"/>
                  </a:lnTo>
                  <a:close/>
                  <a:moveTo>
                    <a:pt x="40675" y="35222"/>
                  </a:moveTo>
                  <a:lnTo>
                    <a:pt x="40675" y="35241"/>
                  </a:lnTo>
                  <a:lnTo>
                    <a:pt x="35602" y="44034"/>
                  </a:lnTo>
                  <a:lnTo>
                    <a:pt x="35585" y="44034"/>
                  </a:lnTo>
                  <a:lnTo>
                    <a:pt x="35585" y="44051"/>
                  </a:lnTo>
                  <a:lnTo>
                    <a:pt x="30511" y="52844"/>
                  </a:lnTo>
                  <a:lnTo>
                    <a:pt x="35585" y="61636"/>
                  </a:lnTo>
                  <a:lnTo>
                    <a:pt x="40657" y="52844"/>
                  </a:lnTo>
                  <a:lnTo>
                    <a:pt x="40675" y="52844"/>
                  </a:lnTo>
                  <a:lnTo>
                    <a:pt x="45749" y="44032"/>
                  </a:lnTo>
                  <a:lnTo>
                    <a:pt x="50839" y="35222"/>
                  </a:lnTo>
                  <a:close/>
                  <a:moveTo>
                    <a:pt x="61003" y="35222"/>
                  </a:moveTo>
                  <a:lnTo>
                    <a:pt x="61003" y="35241"/>
                  </a:lnTo>
                  <a:lnTo>
                    <a:pt x="55932" y="44032"/>
                  </a:lnTo>
                  <a:lnTo>
                    <a:pt x="55913" y="44032"/>
                  </a:lnTo>
                  <a:lnTo>
                    <a:pt x="50839" y="52844"/>
                  </a:lnTo>
                  <a:lnTo>
                    <a:pt x="45749" y="61654"/>
                  </a:lnTo>
                  <a:lnTo>
                    <a:pt x="40675" y="70446"/>
                  </a:lnTo>
                  <a:lnTo>
                    <a:pt x="45749" y="79256"/>
                  </a:lnTo>
                  <a:lnTo>
                    <a:pt x="50839" y="70446"/>
                  </a:lnTo>
                  <a:lnTo>
                    <a:pt x="55913" y="61654"/>
                  </a:lnTo>
                  <a:lnTo>
                    <a:pt x="61003" y="52844"/>
                  </a:lnTo>
                  <a:lnTo>
                    <a:pt x="66077" y="44032"/>
                  </a:lnTo>
                  <a:lnTo>
                    <a:pt x="66096" y="44032"/>
                  </a:lnTo>
                  <a:lnTo>
                    <a:pt x="71168" y="35222"/>
                  </a:lnTo>
                  <a:close/>
                </a:path>
              </a:pathLst>
            </a:custGeom>
            <a:gradFill>
              <a:gsLst>
                <a:gs pos="0">
                  <a:schemeClr val="dk2"/>
                </a:gs>
                <a:gs pos="23000">
                  <a:schemeClr val="lt2"/>
                </a:gs>
                <a:gs pos="57000">
                  <a:schemeClr val="accent1"/>
                </a:gs>
                <a:gs pos="100000">
                  <a:schemeClr val="accent3"/>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41"/>
            <p:cNvSpPr/>
            <p:nvPr/>
          </p:nvSpPr>
          <p:spPr>
            <a:xfrm>
              <a:off x="2869625" y="2029450"/>
              <a:ext cx="1580775" cy="2738950"/>
            </a:xfrm>
            <a:custGeom>
              <a:avLst/>
              <a:gdLst/>
              <a:ahLst/>
              <a:cxnLst/>
              <a:rect l="l" t="t" r="r" b="b"/>
              <a:pathLst>
                <a:path w="63231" h="109558" fill="none" extrusionOk="0">
                  <a:moveTo>
                    <a:pt x="1" y="0"/>
                  </a:moveTo>
                  <a:lnTo>
                    <a:pt x="63231"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41"/>
            <p:cNvSpPr/>
            <p:nvPr/>
          </p:nvSpPr>
          <p:spPr>
            <a:xfrm>
              <a:off x="3125000" y="2029450"/>
              <a:ext cx="1580750" cy="2738950"/>
            </a:xfrm>
            <a:custGeom>
              <a:avLst/>
              <a:gdLst/>
              <a:ahLst/>
              <a:cxnLst/>
              <a:rect l="l" t="t" r="r" b="b"/>
              <a:pathLst>
                <a:path w="63230" h="109558" fill="none" extrusionOk="0">
                  <a:moveTo>
                    <a:pt x="0" y="0"/>
                  </a:moveTo>
                  <a:lnTo>
                    <a:pt x="63230"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41"/>
            <p:cNvSpPr/>
            <p:nvPr/>
          </p:nvSpPr>
          <p:spPr>
            <a:xfrm>
              <a:off x="3374600" y="2029450"/>
              <a:ext cx="1580825" cy="2738950"/>
            </a:xfrm>
            <a:custGeom>
              <a:avLst/>
              <a:gdLst/>
              <a:ahLst/>
              <a:cxnLst/>
              <a:rect l="l" t="t" r="r" b="b"/>
              <a:pathLst>
                <a:path w="63233" h="109558" fill="none" extrusionOk="0">
                  <a:moveTo>
                    <a:pt x="1" y="0"/>
                  </a:moveTo>
                  <a:lnTo>
                    <a:pt x="63232"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41"/>
            <p:cNvSpPr/>
            <p:nvPr/>
          </p:nvSpPr>
          <p:spPr>
            <a:xfrm>
              <a:off x="3628425" y="2029450"/>
              <a:ext cx="1580825" cy="2738950"/>
            </a:xfrm>
            <a:custGeom>
              <a:avLst/>
              <a:gdLst/>
              <a:ahLst/>
              <a:cxnLst/>
              <a:rect l="l" t="t" r="r" b="b"/>
              <a:pathLst>
                <a:path w="63233" h="109558" fill="none" extrusionOk="0">
                  <a:moveTo>
                    <a:pt x="1" y="0"/>
                  </a:moveTo>
                  <a:lnTo>
                    <a:pt x="63232"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41"/>
            <p:cNvSpPr/>
            <p:nvPr/>
          </p:nvSpPr>
          <p:spPr>
            <a:xfrm>
              <a:off x="2615200" y="2029450"/>
              <a:ext cx="1580825" cy="2738950"/>
            </a:xfrm>
            <a:custGeom>
              <a:avLst/>
              <a:gdLst/>
              <a:ahLst/>
              <a:cxnLst/>
              <a:rect l="l" t="t" r="r" b="b"/>
              <a:pathLst>
                <a:path w="63233" h="109558" fill="none" extrusionOk="0">
                  <a:moveTo>
                    <a:pt x="1" y="0"/>
                  </a:moveTo>
                  <a:lnTo>
                    <a:pt x="63233"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41"/>
            <p:cNvSpPr/>
            <p:nvPr/>
          </p:nvSpPr>
          <p:spPr>
            <a:xfrm>
              <a:off x="3728550" y="2029450"/>
              <a:ext cx="1580775" cy="2738950"/>
            </a:xfrm>
            <a:custGeom>
              <a:avLst/>
              <a:gdLst/>
              <a:ahLst/>
              <a:cxnLst/>
              <a:rect l="l" t="t" r="r" b="b"/>
              <a:pathLst>
                <a:path w="63231" h="109558" fill="none" extrusionOk="0">
                  <a:moveTo>
                    <a:pt x="63230" y="0"/>
                  </a:moveTo>
                  <a:lnTo>
                    <a:pt x="0"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41"/>
            <p:cNvSpPr/>
            <p:nvPr/>
          </p:nvSpPr>
          <p:spPr>
            <a:xfrm>
              <a:off x="3473200" y="2029450"/>
              <a:ext cx="1580800" cy="2738950"/>
            </a:xfrm>
            <a:custGeom>
              <a:avLst/>
              <a:gdLst/>
              <a:ahLst/>
              <a:cxnLst/>
              <a:rect l="l" t="t" r="r" b="b"/>
              <a:pathLst>
                <a:path w="63232" h="109558" fill="none" extrusionOk="0">
                  <a:moveTo>
                    <a:pt x="63232" y="0"/>
                  </a:moveTo>
                  <a:lnTo>
                    <a:pt x="0"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41"/>
            <p:cNvSpPr/>
            <p:nvPr/>
          </p:nvSpPr>
          <p:spPr>
            <a:xfrm>
              <a:off x="3223575" y="2029450"/>
              <a:ext cx="1580775" cy="2738950"/>
            </a:xfrm>
            <a:custGeom>
              <a:avLst/>
              <a:gdLst/>
              <a:ahLst/>
              <a:cxnLst/>
              <a:rect l="l" t="t" r="r" b="b"/>
              <a:pathLst>
                <a:path w="63231" h="109558" fill="none" extrusionOk="0">
                  <a:moveTo>
                    <a:pt x="63230" y="0"/>
                  </a:moveTo>
                  <a:lnTo>
                    <a:pt x="1"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41"/>
            <p:cNvSpPr/>
            <p:nvPr/>
          </p:nvSpPr>
          <p:spPr>
            <a:xfrm>
              <a:off x="2969750" y="2029450"/>
              <a:ext cx="1580775" cy="2738950"/>
            </a:xfrm>
            <a:custGeom>
              <a:avLst/>
              <a:gdLst/>
              <a:ahLst/>
              <a:cxnLst/>
              <a:rect l="l" t="t" r="r" b="b"/>
              <a:pathLst>
                <a:path w="63231" h="109558" fill="none" extrusionOk="0">
                  <a:moveTo>
                    <a:pt x="63230" y="0"/>
                  </a:moveTo>
                  <a:lnTo>
                    <a:pt x="1"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41"/>
            <p:cNvSpPr/>
            <p:nvPr/>
          </p:nvSpPr>
          <p:spPr>
            <a:xfrm>
              <a:off x="3982975" y="2029450"/>
              <a:ext cx="1580775" cy="2738950"/>
            </a:xfrm>
            <a:custGeom>
              <a:avLst/>
              <a:gdLst/>
              <a:ahLst/>
              <a:cxnLst/>
              <a:rect l="l" t="t" r="r" b="b"/>
              <a:pathLst>
                <a:path w="63231" h="109558" fill="none" extrusionOk="0">
                  <a:moveTo>
                    <a:pt x="63230" y="0"/>
                  </a:moveTo>
                  <a:lnTo>
                    <a:pt x="0" y="109558"/>
                  </a:lnTo>
                </a:path>
              </a:pathLst>
            </a:custGeom>
            <a:noFill/>
            <a:ln w="9525" cap="flat" cmpd="sng">
              <a:solidFill>
                <a:schemeClr val="accent4"/>
              </a:solidFill>
              <a:prstDash val="solid"/>
              <a:miter lim="184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51" name="Google Shape;1151;p41"/>
          <p:cNvSpPr/>
          <p:nvPr/>
        </p:nvSpPr>
        <p:spPr>
          <a:xfrm rot="10800000" flipH="1">
            <a:off x="3707904" y="4409670"/>
            <a:ext cx="2251616" cy="347575"/>
          </a:xfrm>
          <a:custGeom>
            <a:avLst/>
            <a:gdLst/>
            <a:ahLst/>
            <a:cxnLst/>
            <a:rect l="l" t="t" r="r" b="b"/>
            <a:pathLst>
              <a:path w="102230" h="13903" extrusionOk="0">
                <a:moveTo>
                  <a:pt x="1" y="0"/>
                </a:moveTo>
                <a:lnTo>
                  <a:pt x="1" y="13903"/>
                </a:lnTo>
                <a:lnTo>
                  <a:pt x="102229" y="13903"/>
                </a:lnTo>
                <a:lnTo>
                  <a:pt x="92271" y="0"/>
                </a:lnTo>
                <a:close/>
              </a:path>
            </a:pathLst>
          </a:custGeom>
          <a:gradFill>
            <a:gsLst>
              <a:gs pos="0">
                <a:schemeClr val="dk2"/>
              </a:gs>
              <a:gs pos="65000">
                <a:schemeClr val="lt2"/>
              </a:gs>
              <a:gs pos="88000">
                <a:schemeClr val="accent1"/>
              </a:gs>
              <a:gs pos="100000">
                <a:schemeClr val="accent3"/>
              </a:gs>
            </a:gsLst>
            <a:lin ang="8100019"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41"/>
          <p:cNvSpPr/>
          <p:nvPr/>
        </p:nvSpPr>
        <p:spPr>
          <a:xfrm flipH="1">
            <a:off x="5739490" y="4406277"/>
            <a:ext cx="2251616" cy="350972"/>
          </a:xfrm>
          <a:custGeom>
            <a:avLst/>
            <a:gdLst/>
            <a:ahLst/>
            <a:cxnLst/>
            <a:rect l="l" t="t" r="r" b="b"/>
            <a:pathLst>
              <a:path w="102230" h="13903" extrusionOk="0">
                <a:moveTo>
                  <a:pt x="1" y="0"/>
                </a:moveTo>
                <a:lnTo>
                  <a:pt x="1" y="13903"/>
                </a:lnTo>
                <a:lnTo>
                  <a:pt x="102229" y="13903"/>
                </a:lnTo>
                <a:lnTo>
                  <a:pt x="9227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2"/>
          <p:cNvSpPr txBox="1">
            <a:spLocks noGrp="1"/>
          </p:cNvSpPr>
          <p:nvPr>
            <p:ph type="body" idx="1"/>
          </p:nvPr>
        </p:nvSpPr>
        <p:spPr>
          <a:xfrm>
            <a:off x="720000" y="1404850"/>
            <a:ext cx="7704000" cy="320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Did you like the resources on this template? Get them for free at our other websites:</a:t>
            </a:r>
            <a:endParaRPr/>
          </a:p>
          <a:p>
            <a:pPr marL="0" lvl="0" indent="0" algn="l" rtl="0">
              <a:lnSpc>
                <a:spcPct val="100000"/>
              </a:lnSpc>
              <a:spcBef>
                <a:spcPts val="1000"/>
              </a:spcBef>
              <a:spcAft>
                <a:spcPts val="0"/>
              </a:spcAft>
              <a:buSzPts val="1400"/>
              <a:buNone/>
            </a:pPr>
            <a:r>
              <a:rPr lang="en" sz="2200">
                <a:latin typeface="Roboto"/>
                <a:ea typeface="Roboto"/>
                <a:cs typeface="Roboto"/>
                <a:sym typeface="Roboto"/>
              </a:rPr>
              <a:t>PHOTOS:</a:t>
            </a:r>
            <a:endParaRPr sz="2200">
              <a:latin typeface="Roboto"/>
              <a:ea typeface="Roboto"/>
              <a:cs typeface="Roboto"/>
              <a:sym typeface="Roboto"/>
            </a:endParaRPr>
          </a:p>
          <a:p>
            <a:pPr marL="457200" lvl="0" indent="-317500" algn="l" rtl="0">
              <a:lnSpc>
                <a:spcPct val="100000"/>
              </a:lnSpc>
              <a:spcBef>
                <a:spcPts val="1000"/>
              </a:spcBef>
              <a:spcAft>
                <a:spcPts val="0"/>
              </a:spcAft>
              <a:buSzPts val="1400"/>
              <a:buChar char="●"/>
            </a:pPr>
            <a:r>
              <a:rPr lang="en">
                <a:solidFill>
                  <a:schemeClr val="hlink"/>
                </a:solidFill>
                <a:uFill>
                  <a:noFill/>
                </a:uFill>
                <a:hlinkClick r:id="rId3"/>
              </a:rPr>
              <a:t>Young female logo designer working on a graphic tablet</a:t>
            </a:r>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4"/>
              </a:rPr>
              <a:t>Young female logo designer working on a graphic tablet I</a:t>
            </a:r>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5"/>
              </a:rPr>
              <a:t>Young model shooting with projector front view</a:t>
            </a:r>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6"/>
              </a:rPr>
              <a:t>Abstract vaporwave portrait of man</a:t>
            </a:r>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7"/>
              </a:rPr>
              <a:t>Abstract vaporwave portrait of woman</a:t>
            </a:r>
            <a:endParaRPr/>
          </a:p>
          <a:p>
            <a:pPr marL="0" lvl="0" indent="0" algn="l" rtl="0">
              <a:lnSpc>
                <a:spcPct val="100000"/>
              </a:lnSpc>
              <a:spcBef>
                <a:spcPts val="800"/>
              </a:spcBef>
              <a:spcAft>
                <a:spcPts val="0"/>
              </a:spcAft>
              <a:buSzPts val="1400"/>
              <a:buNone/>
            </a:pPr>
            <a:r>
              <a:rPr lang="en" sz="2200">
                <a:latin typeface="Roboto"/>
                <a:ea typeface="Roboto"/>
                <a:cs typeface="Roboto"/>
                <a:sym typeface="Roboto"/>
              </a:rPr>
              <a:t>VECTORS:</a:t>
            </a:r>
            <a:endParaRPr sz="2200">
              <a:latin typeface="Roboto"/>
              <a:ea typeface="Roboto"/>
              <a:cs typeface="Roboto"/>
              <a:sym typeface="Roboto"/>
            </a:endParaRPr>
          </a:p>
          <a:p>
            <a:pPr marL="457200" lvl="0" indent="-317500" algn="l" rtl="0">
              <a:lnSpc>
                <a:spcPct val="166000"/>
              </a:lnSpc>
              <a:spcBef>
                <a:spcPts val="800"/>
              </a:spcBef>
              <a:spcAft>
                <a:spcPts val="0"/>
              </a:spcAft>
              <a:buSzPts val="1400"/>
              <a:buChar char="●"/>
            </a:pPr>
            <a:r>
              <a:rPr lang="en">
                <a:solidFill>
                  <a:schemeClr val="hlink"/>
                </a:solidFill>
                <a:uFill>
                  <a:noFill/>
                </a:uFill>
                <a:hlinkClick r:id="rId8"/>
              </a:rPr>
              <a:t>Brand manual template design</a:t>
            </a:r>
            <a:endParaRPr/>
          </a:p>
        </p:txBody>
      </p:sp>
      <p:sp>
        <p:nvSpPr>
          <p:cNvPr id="1158" name="Google Shape;1158;p42"/>
          <p:cNvSpPr txBox="1">
            <a:spLocks noGrp="1"/>
          </p:cNvSpPr>
          <p:nvPr>
            <p:ph type="title"/>
          </p:nvPr>
        </p:nvSpPr>
        <p:spPr>
          <a:xfrm>
            <a:off x="720000" y="53500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2"/>
        <p:cNvGrpSpPr/>
        <p:nvPr/>
      </p:nvGrpSpPr>
      <p:grpSpPr>
        <a:xfrm>
          <a:off x="0" y="0"/>
          <a:ext cx="0" cy="0"/>
          <a:chOff x="0" y="0"/>
          <a:chExt cx="0" cy="0"/>
        </a:xfrm>
      </p:grpSpPr>
      <p:sp>
        <p:nvSpPr>
          <p:cNvPr id="1163" name="Google Shape;1163;p43"/>
          <p:cNvSpPr txBox="1">
            <a:spLocks noGrp="1"/>
          </p:cNvSpPr>
          <p:nvPr>
            <p:ph type="title"/>
          </p:nvPr>
        </p:nvSpPr>
        <p:spPr>
          <a:xfrm>
            <a:off x="723450" y="511025"/>
            <a:ext cx="76971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a:t>Instructions for use</a:t>
            </a:r>
            <a:endParaRPr/>
          </a:p>
        </p:txBody>
      </p:sp>
      <p:sp>
        <p:nvSpPr>
          <p:cNvPr id="1164" name="Google Shape;1164;p4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If you have a free account, in order to use this template, you must credit </a:t>
            </a:r>
            <a:r>
              <a:rPr lang="en" sz="1100" b="1" i="0" u="sng" strike="noStrike" cap="none">
                <a:solidFill>
                  <a:schemeClr val="dk2"/>
                </a:solid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b="1" i="0" u="none" strike="noStrike" cap="none">
                <a:solidFill>
                  <a:schemeClr val="dk2"/>
                </a:solidFill>
                <a:latin typeface="Arial"/>
                <a:ea typeface="Arial"/>
                <a:cs typeface="Arial"/>
                <a:sym typeface="Arial"/>
              </a:rPr>
              <a:t> </a:t>
            </a:r>
            <a:r>
              <a:rPr lang="en" sz="1100" b="0" i="0" u="none" strike="noStrike" cap="none">
                <a:solidFill>
                  <a:schemeClr val="lt1"/>
                </a:solidFill>
                <a:latin typeface="Arial"/>
                <a:ea typeface="Arial"/>
                <a:cs typeface="Arial"/>
                <a:sym typeface="Arial"/>
              </a:rPr>
              <a:t>by keeping the "</a:t>
            </a:r>
            <a:r>
              <a:rPr lang="en" sz="1100" b="1" i="0" u="sng" strike="noStrike" cap="none">
                <a:solidFill>
                  <a:schemeClr val="dk2"/>
                </a:solidFill>
                <a:latin typeface="Arial"/>
                <a:ea typeface="Arial"/>
                <a:cs typeface="Arial"/>
                <a:sym typeface="Arial"/>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a:t>
            </a:r>
            <a:r>
              <a:rPr lang="en" sz="1100" b="0" i="0" u="none" strike="noStrike" cap="none">
                <a:solidFill>
                  <a:schemeClr val="lt1"/>
                </a:solidFill>
                <a:latin typeface="Arial"/>
                <a:ea typeface="Arial"/>
                <a:cs typeface="Arial"/>
                <a:sym typeface="Arial"/>
              </a:rPr>
              <a:t>"</a:t>
            </a:r>
            <a:r>
              <a:rPr lang="en" sz="1100" b="1" i="0" u="none" strike="noStrike" cap="none">
                <a:solidFill>
                  <a:schemeClr val="dk2"/>
                </a:solidFill>
                <a:latin typeface="Arial"/>
                <a:ea typeface="Arial"/>
                <a:cs typeface="Arial"/>
                <a:sym typeface="Arial"/>
              </a:rPr>
              <a:t> </a:t>
            </a:r>
            <a:r>
              <a:rPr lang="en" sz="1100" b="0" i="0" u="none" strike="noStrike" cap="none">
                <a:solidFill>
                  <a:schemeClr val="lt1"/>
                </a:solidFill>
                <a:latin typeface="Arial"/>
                <a:ea typeface="Arial"/>
                <a:cs typeface="Arial"/>
                <a:sym typeface="Arial"/>
              </a:rPr>
              <a:t>slide. Please refer to the next slide to read the instructions for premium users.</a:t>
            </a: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1000"/>
              </a:spcBef>
              <a:spcAft>
                <a:spcPts val="0"/>
              </a:spcAft>
              <a:buClr>
                <a:srgbClr val="000000"/>
              </a:buClr>
              <a:buSzPts val="1100"/>
              <a:buFont typeface="Arial"/>
              <a:buNone/>
            </a:pPr>
            <a:r>
              <a:rPr lang="en" sz="1100" b="1" i="0" u="none" strike="noStrike" cap="none">
                <a:solidFill>
                  <a:schemeClr val="dk2"/>
                </a:solidFill>
                <a:latin typeface="Arial"/>
                <a:ea typeface="Arial"/>
                <a:cs typeface="Arial"/>
                <a:sym typeface="Arial"/>
              </a:rPr>
              <a:t>As a Free user, you are allowed to:</a:t>
            </a:r>
            <a:endParaRPr sz="1100" b="1" i="0" u="none" strike="noStrike" cap="none">
              <a:solidFill>
                <a:schemeClr val="dk2"/>
              </a:solidFill>
              <a:latin typeface="Arial"/>
              <a:ea typeface="Arial"/>
              <a:cs typeface="Arial"/>
              <a:sym typeface="Arial"/>
            </a:endParaRPr>
          </a:p>
          <a:p>
            <a:pPr marL="457200" marR="0" lvl="0" indent="-298450" algn="l" rtl="0">
              <a:lnSpc>
                <a:spcPct val="100000"/>
              </a:lnSpc>
              <a:spcBef>
                <a:spcPts val="40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Modify this template.</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Use it for both personal and commercial projects.</a:t>
            </a: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1400"/>
              </a:spcBef>
              <a:spcAft>
                <a:spcPts val="0"/>
              </a:spcAft>
              <a:buClr>
                <a:srgbClr val="000000"/>
              </a:buClr>
              <a:buSzPts val="1100"/>
              <a:buFont typeface="Arial"/>
              <a:buNone/>
            </a:pPr>
            <a:r>
              <a:rPr lang="en" sz="1100" b="1" i="0" u="none" strike="noStrike" cap="none">
                <a:solidFill>
                  <a:schemeClr val="dk2"/>
                </a:solidFill>
                <a:latin typeface="Arial"/>
                <a:ea typeface="Arial"/>
                <a:cs typeface="Arial"/>
                <a:sym typeface="Arial"/>
              </a:rPr>
              <a:t>You are not allowed to:</a:t>
            </a:r>
            <a:endParaRPr sz="1100" b="1" i="0" u="none" strike="noStrike" cap="none">
              <a:solidFill>
                <a:schemeClr val="dk2"/>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Sublicense, sell or rent any of Slidesgo Content (or a modified version of Slidesgo Content).</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Distribute Slidesgo Content unless it has been expressly authorized by Slidesgo.</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Include Slidesgo Content in an online or offline database or file.</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Offer Slidesgo templates (or modified versions of Slidesgo templates) for download.</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Acquire the copyright of Slidesgo Content.</a:t>
            </a: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100"/>
              <a:buFont typeface="Arial"/>
              <a:buNone/>
            </a:pPr>
            <a:r>
              <a:rPr lang="en" sz="1100" b="0" i="0" u="none" strike="noStrike" cap="none">
                <a:solidFill>
                  <a:schemeClr val="lt1"/>
                </a:solidFill>
                <a:latin typeface="Arial"/>
                <a:ea typeface="Arial"/>
                <a:cs typeface="Arial"/>
                <a:sym typeface="Arial"/>
              </a:rPr>
              <a:t>For more information about editing slides, please read our FAQs or visit our blog:</a:t>
            </a: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100"/>
              <a:buFont typeface="Arial"/>
              <a:buNone/>
            </a:pPr>
            <a:r>
              <a:rPr lang="en" sz="1100" b="1" i="0" u="sng" strike="noStrike" cap="none">
                <a:solidFill>
                  <a:schemeClr val="dk2"/>
                </a:solidFill>
                <a:latin typeface="Arial"/>
                <a:ea typeface="Arial"/>
                <a:cs typeface="Arial"/>
                <a:sym typeface="Aria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100" b="0" i="0" u="none" strike="noStrike" cap="none">
                <a:solidFill>
                  <a:schemeClr val="lt1"/>
                </a:solidFill>
                <a:latin typeface="Arial"/>
                <a:ea typeface="Arial"/>
                <a:cs typeface="Arial"/>
                <a:sym typeface="Arial"/>
              </a:rPr>
              <a:t> and </a:t>
            </a:r>
            <a:r>
              <a:rPr lang="en" sz="1100" b="1" i="0" u="sng" strike="noStrike" cap="none">
                <a:solidFill>
                  <a:schemeClr val="dk2"/>
                </a:solidFill>
                <a:latin typeface="Arial"/>
                <a:ea typeface="Arial"/>
                <a:cs typeface="Arial"/>
                <a:sym typeface="Aria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100" b="1" i="0" u="none" strike="noStrike" cap="none">
              <a:solidFill>
                <a:schemeClr val="dk2"/>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8"/>
        <p:cNvGrpSpPr/>
        <p:nvPr/>
      </p:nvGrpSpPr>
      <p:grpSpPr>
        <a:xfrm>
          <a:off x="0" y="0"/>
          <a:ext cx="0" cy="0"/>
          <a:chOff x="0" y="0"/>
          <a:chExt cx="0" cy="0"/>
        </a:xfrm>
      </p:grpSpPr>
      <p:sp>
        <p:nvSpPr>
          <p:cNvPr id="1169" name="Google Shape;1169;p4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lt1"/>
                </a:solidFill>
                <a:latin typeface="Arial"/>
                <a:ea typeface="Arial"/>
                <a:cs typeface="Arial"/>
                <a:sym typeface="Arial"/>
              </a:rPr>
              <a:t>As a Premium user, you can use this template without attributing </a:t>
            </a:r>
            <a:r>
              <a:rPr lang="en" sz="1100" b="1" i="0" u="sng" strike="noStrike" cap="none">
                <a:solidFill>
                  <a:schemeClr val="dk2"/>
                </a:solid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b="1" i="0" u="none" strike="noStrike" cap="none">
                <a:solidFill>
                  <a:schemeClr val="dk2"/>
                </a:solidFill>
                <a:latin typeface="Arial"/>
                <a:ea typeface="Arial"/>
                <a:cs typeface="Arial"/>
                <a:sym typeface="Arial"/>
              </a:rPr>
              <a:t> </a:t>
            </a:r>
            <a:r>
              <a:rPr lang="en" sz="1100" b="0" i="0" u="none" strike="noStrike" cap="none">
                <a:solidFill>
                  <a:schemeClr val="lt1"/>
                </a:solidFill>
                <a:latin typeface="Arial"/>
                <a:ea typeface="Arial"/>
                <a:cs typeface="Arial"/>
                <a:sym typeface="Arial"/>
              </a:rPr>
              <a:t>or keeping the "</a:t>
            </a:r>
            <a:r>
              <a:rPr lang="en" sz="1100" b="1" i="0" u="sng" strike="noStrike" cap="none">
                <a:solidFill>
                  <a:schemeClr val="hlink"/>
                </a:solidFill>
                <a:latin typeface="Arial"/>
                <a:ea typeface="Arial"/>
                <a:cs typeface="Arial"/>
                <a:sym typeface="Arial"/>
                <a:hlinkClick r:id="rId4" action="ppaction://hlinksldjump"/>
              </a:rPr>
              <a:t>Thanks</a:t>
            </a:r>
            <a:r>
              <a:rPr lang="en" sz="1100" b="0" i="0" u="none" strike="noStrike" cap="none">
                <a:solidFill>
                  <a:schemeClr val="lt1"/>
                </a:solidFill>
                <a:latin typeface="Arial"/>
                <a:ea typeface="Arial"/>
                <a:cs typeface="Arial"/>
                <a:sym typeface="Arial"/>
              </a:rPr>
              <a:t>" slide.</a:t>
            </a: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1000"/>
              </a:spcBef>
              <a:spcAft>
                <a:spcPts val="0"/>
              </a:spcAft>
              <a:buClr>
                <a:srgbClr val="000000"/>
              </a:buClr>
              <a:buSzPts val="1100"/>
              <a:buFont typeface="Arial"/>
              <a:buNone/>
            </a:pPr>
            <a:r>
              <a:rPr lang="en" sz="1100" b="1" i="0" u="none" strike="noStrike" cap="none">
                <a:solidFill>
                  <a:schemeClr val="dk2"/>
                </a:solidFill>
                <a:latin typeface="Arial"/>
                <a:ea typeface="Arial"/>
                <a:cs typeface="Arial"/>
                <a:sym typeface="Arial"/>
              </a:rPr>
              <a:t>You are allowed to:</a:t>
            </a:r>
            <a:endParaRPr sz="1100" b="1" i="0" u="none" strike="noStrike" cap="none">
              <a:solidFill>
                <a:schemeClr val="dk2"/>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Modify this template.</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Use it for both personal and commercial purposes.</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Hide or delete the “Thanks” slide and the mention to Slidesgo in the credits.</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Share this template in an editable format with people who are not part of your team.</a:t>
            </a: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1000"/>
              </a:spcBef>
              <a:spcAft>
                <a:spcPts val="0"/>
              </a:spcAft>
              <a:buClr>
                <a:srgbClr val="000000"/>
              </a:buClr>
              <a:buSzPts val="1100"/>
              <a:buFont typeface="Arial"/>
              <a:buNone/>
            </a:pPr>
            <a:r>
              <a:rPr lang="en" sz="1100" b="1" i="0" u="none" strike="noStrike" cap="none">
                <a:solidFill>
                  <a:schemeClr val="dk2"/>
                </a:solidFill>
                <a:latin typeface="Arial"/>
                <a:ea typeface="Arial"/>
                <a:cs typeface="Arial"/>
                <a:sym typeface="Arial"/>
              </a:rPr>
              <a:t>You are not allowed to:</a:t>
            </a:r>
            <a:endParaRPr sz="1100" b="1" i="0" u="none" strike="noStrike" cap="none">
              <a:solidFill>
                <a:schemeClr val="dk2"/>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Sublicense, sell or rent this Slidesgo Template (or a modified version of this Slidesgo Template).</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Use any of the elements that are part of this Slidesgo Template in an isolated and separated way from this Template.</a:t>
            </a:r>
            <a:endParaRPr sz="1100" b="0" i="0" u="none" strike="noStrike" cap="none">
              <a:solidFill>
                <a:schemeClr val="lt1"/>
              </a:solidFill>
              <a:latin typeface="Arial"/>
              <a:ea typeface="Arial"/>
              <a:cs typeface="Arial"/>
              <a:sym typeface="Arial"/>
            </a:endParaRPr>
          </a:p>
          <a:p>
            <a:pPr marL="457200" marR="0" lvl="0" indent="-298450" algn="l" rtl="0">
              <a:lnSpc>
                <a:spcPct val="100000"/>
              </a:lnSpc>
              <a:spcBef>
                <a:spcPts val="0"/>
              </a:spcBef>
              <a:spcAft>
                <a:spcPts val="0"/>
              </a:spcAft>
              <a:buClr>
                <a:schemeClr val="lt1"/>
              </a:buClr>
              <a:buSzPts val="1100"/>
              <a:buFont typeface="Arial"/>
              <a:buChar char="●"/>
            </a:pPr>
            <a:r>
              <a:rPr lang="en" sz="1100" b="0" i="0" u="none" strike="noStrike" cap="none">
                <a:solidFill>
                  <a:schemeClr val="lt1"/>
                </a:solidFill>
                <a:latin typeface="Arial"/>
                <a:ea typeface="Arial"/>
                <a:cs typeface="Arial"/>
                <a:sym typeface="Arial"/>
              </a:rPr>
              <a:t>Register any of the elements that are part of this template as a trademark or logo, or register it as a work in an intellectual property registry or similar.</a:t>
            </a: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For more information about editing slides, please read our FAQs or visit our blog:</a:t>
            </a: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r>
              <a:rPr lang="en" sz="1100" b="1" i="0" u="sng" strike="noStrike" cap="none">
                <a:solidFill>
                  <a:schemeClr val="dk2"/>
                </a:solidFill>
                <a:latin typeface="Arial"/>
                <a:ea typeface="Arial"/>
                <a:cs typeface="Arial"/>
                <a:sym typeface="Aria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100" b="0" i="0" u="none" strike="noStrike" cap="none">
                <a:solidFill>
                  <a:schemeClr val="lt1"/>
                </a:solidFill>
                <a:latin typeface="Arial"/>
                <a:ea typeface="Arial"/>
                <a:cs typeface="Arial"/>
                <a:sym typeface="Arial"/>
              </a:rPr>
              <a:t> and </a:t>
            </a:r>
            <a:r>
              <a:rPr lang="en" sz="1100" b="1" i="0" u="sng" strike="noStrike" cap="none">
                <a:solidFill>
                  <a:schemeClr val="dk2"/>
                </a:solidFill>
                <a:latin typeface="Arial"/>
                <a:ea typeface="Arial"/>
                <a:cs typeface="Arial"/>
                <a:sym typeface="Aria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100" b="1" i="0" u="none" strike="noStrike" cap="none">
              <a:solidFill>
                <a:schemeClr val="dk2"/>
              </a:solidFill>
              <a:latin typeface="Arial"/>
              <a:ea typeface="Arial"/>
              <a:cs typeface="Arial"/>
              <a:sym typeface="Arial"/>
            </a:endParaRPr>
          </a:p>
        </p:txBody>
      </p:sp>
      <p:sp>
        <p:nvSpPr>
          <p:cNvPr id="1170" name="Google Shape;1170;p44"/>
          <p:cNvSpPr txBox="1">
            <a:spLocks noGrp="1"/>
          </p:cNvSpPr>
          <p:nvPr>
            <p:ph type="title"/>
          </p:nvPr>
        </p:nvSpPr>
        <p:spPr>
          <a:xfrm>
            <a:off x="723450" y="511025"/>
            <a:ext cx="76971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a:t>Instructions for use (premium users)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4"/>
        <p:cNvGrpSpPr/>
        <p:nvPr/>
      </p:nvGrpSpPr>
      <p:grpSpPr>
        <a:xfrm>
          <a:off x="0" y="0"/>
          <a:ext cx="0" cy="0"/>
          <a:chOff x="0" y="0"/>
          <a:chExt cx="0" cy="0"/>
        </a:xfrm>
      </p:grpSpPr>
      <p:sp>
        <p:nvSpPr>
          <p:cNvPr id="1175" name="Google Shape;1175;p4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This presentation has been made using the following fonts:</a:t>
            </a: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1000"/>
              </a:spcBef>
              <a:spcAft>
                <a:spcPts val="0"/>
              </a:spcAft>
              <a:buClr>
                <a:srgbClr val="000000"/>
              </a:buClr>
              <a:buSzPts val="1100"/>
              <a:buFont typeface="Arial"/>
              <a:buNone/>
            </a:pPr>
            <a:r>
              <a:rPr lang="en" sz="1100" b="1" i="0" u="none" strike="noStrike" cap="none">
                <a:solidFill>
                  <a:schemeClr val="lt1"/>
                </a:solidFill>
                <a:latin typeface="Arial"/>
                <a:ea typeface="Arial"/>
                <a:cs typeface="Arial"/>
                <a:sym typeface="Arial"/>
              </a:rPr>
              <a:t>Roboto</a:t>
            </a:r>
            <a:endParaRPr sz="1100" b="1"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a:t>
            </a:r>
            <a:r>
              <a:rPr lang="en" sz="1100" b="0" i="0" u="none" strike="noStrike" cap="none">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https://fonts.google.com/specimen/Roboto</a:t>
            </a:r>
            <a:r>
              <a:rPr lang="en" sz="1100" b="0" i="0" u="none" strike="noStrike" cap="none">
                <a:solidFill>
                  <a:schemeClr val="lt1"/>
                </a:solidFill>
                <a:latin typeface="Arial"/>
                <a:ea typeface="Arial"/>
                <a:cs typeface="Arial"/>
                <a:sym typeface="Arial"/>
              </a:rPr>
              <a:t>)</a:t>
            </a: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r>
              <a:rPr lang="en" sz="1100" b="1" i="0" u="none" strike="noStrike" cap="none">
                <a:solidFill>
                  <a:schemeClr val="lt1"/>
                </a:solidFill>
                <a:latin typeface="Arial"/>
                <a:ea typeface="Arial"/>
                <a:cs typeface="Arial"/>
                <a:sym typeface="Arial"/>
              </a:rPr>
              <a:t>Work Sans</a:t>
            </a:r>
            <a:endParaRPr sz="1100" b="1"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a:t>
            </a:r>
            <a:r>
              <a:rPr lang="en" sz="1100" b="0" i="0" u="none" strike="noStrike" cap="none">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https://fonts.google.com/specimen/Work+Sans</a:t>
            </a:r>
            <a:r>
              <a:rPr lang="en" sz="1100" b="0" i="0" u="none" strike="noStrike" cap="none">
                <a:solidFill>
                  <a:schemeClr val="lt1"/>
                </a:solidFill>
                <a:latin typeface="Arial"/>
                <a:ea typeface="Arial"/>
                <a:cs typeface="Arial"/>
                <a:sym typeface="Arial"/>
              </a:rPr>
              <a:t>)</a:t>
            </a:r>
            <a:endParaRPr sz="11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p:txBody>
      </p:sp>
      <p:sp>
        <p:nvSpPr>
          <p:cNvPr id="1176" name="Google Shape;1176;p45"/>
          <p:cNvSpPr/>
          <p:nvPr/>
        </p:nvSpPr>
        <p:spPr>
          <a:xfrm>
            <a:off x="2583563" y="2947175"/>
            <a:ext cx="791400" cy="754200"/>
          </a:xfrm>
          <a:prstGeom prst="roundRect">
            <a:avLst>
              <a:gd name="adj" fmla="val 16667"/>
            </a:avLst>
          </a:prstGeom>
          <a:solidFill>
            <a:schemeClr val="accent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7" name="Google Shape;1177;p45"/>
          <p:cNvSpPr/>
          <p:nvPr/>
        </p:nvSpPr>
        <p:spPr>
          <a:xfrm>
            <a:off x="3645382" y="2947175"/>
            <a:ext cx="791400" cy="754200"/>
          </a:xfrm>
          <a:prstGeom prst="roundRect">
            <a:avLst>
              <a:gd name="adj" fmla="val 16667"/>
            </a:avLst>
          </a:prstGeom>
          <a:solidFill>
            <a:srgbClr val="E6F88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8" name="Google Shape;1178;p45"/>
          <p:cNvSpPr/>
          <p:nvPr/>
        </p:nvSpPr>
        <p:spPr>
          <a:xfrm>
            <a:off x="4707202" y="2947175"/>
            <a:ext cx="791400" cy="754200"/>
          </a:xfrm>
          <a:prstGeom prst="roundRect">
            <a:avLst>
              <a:gd name="adj" fmla="val 16667"/>
            </a:avLst>
          </a:prstGeom>
          <a:solidFill>
            <a:srgbClr val="E377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9" name="Google Shape;1179;p45"/>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000"/>
              <a:buFont typeface="Arial"/>
              <a:buNone/>
            </a:pPr>
            <a:r>
              <a:rPr lang="en" sz="1000" b="0" i="0" u="none" strike="noStrike" cap="none">
                <a:solidFill>
                  <a:srgbClr val="212121"/>
                </a:solidFill>
                <a:latin typeface="Arial"/>
                <a:ea typeface="Arial"/>
                <a:cs typeface="Arial"/>
                <a:sym typeface="Arial"/>
              </a:rPr>
              <a:t>#ffffff</a:t>
            </a:r>
            <a:endParaRPr sz="1000" b="0" i="0" u="none" strike="noStrike" cap="none">
              <a:solidFill>
                <a:srgbClr val="212121"/>
              </a:solidFill>
              <a:latin typeface="Arial"/>
              <a:ea typeface="Arial"/>
              <a:cs typeface="Arial"/>
              <a:sym typeface="Arial"/>
            </a:endParaRPr>
          </a:p>
        </p:txBody>
      </p:sp>
      <p:sp>
        <p:nvSpPr>
          <p:cNvPr id="1180" name="Google Shape;1180;p45"/>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000"/>
              <a:buFont typeface="Arial"/>
              <a:buNone/>
            </a:pPr>
            <a:r>
              <a:rPr lang="en" sz="1000" b="0" i="0" u="none" strike="noStrike" cap="none">
                <a:solidFill>
                  <a:srgbClr val="212121"/>
                </a:solidFill>
                <a:latin typeface="Arial"/>
                <a:ea typeface="Arial"/>
                <a:cs typeface="Arial"/>
                <a:sym typeface="Arial"/>
              </a:rPr>
              <a:t>#e6f88b</a:t>
            </a:r>
            <a:endParaRPr sz="1000" b="0" i="0" u="none" strike="noStrike" cap="none">
              <a:solidFill>
                <a:srgbClr val="212121"/>
              </a:solidFill>
              <a:latin typeface="Arial"/>
              <a:ea typeface="Arial"/>
              <a:cs typeface="Arial"/>
              <a:sym typeface="Arial"/>
            </a:endParaRPr>
          </a:p>
        </p:txBody>
      </p:sp>
      <p:sp>
        <p:nvSpPr>
          <p:cNvPr id="1181" name="Google Shape;1181;p45"/>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000"/>
              <a:buFont typeface="Arial"/>
              <a:buNone/>
            </a:pPr>
            <a:r>
              <a:rPr lang="en" sz="1000" b="0" i="0" u="none" strike="noStrike" cap="none">
                <a:solidFill>
                  <a:srgbClr val="212121"/>
                </a:solidFill>
                <a:latin typeface="Arial"/>
                <a:ea typeface="Arial"/>
                <a:cs typeface="Arial"/>
                <a:sym typeface="Arial"/>
              </a:rPr>
              <a:t>#e377e8</a:t>
            </a:r>
            <a:endParaRPr sz="1000" b="0" i="0" u="none" strike="noStrike" cap="none">
              <a:solidFill>
                <a:srgbClr val="212121"/>
              </a:solidFill>
              <a:latin typeface="Arial"/>
              <a:ea typeface="Arial"/>
              <a:cs typeface="Arial"/>
              <a:sym typeface="Arial"/>
            </a:endParaRPr>
          </a:p>
        </p:txBody>
      </p:sp>
      <p:sp>
        <p:nvSpPr>
          <p:cNvPr id="1182" name="Google Shape;1182;p45"/>
          <p:cNvSpPr/>
          <p:nvPr/>
        </p:nvSpPr>
        <p:spPr>
          <a:xfrm>
            <a:off x="5769038" y="2947175"/>
            <a:ext cx="791400" cy="754200"/>
          </a:xfrm>
          <a:prstGeom prst="roundRect">
            <a:avLst>
              <a:gd name="adj" fmla="val 16667"/>
            </a:avLst>
          </a:prstGeom>
          <a:solidFill>
            <a:srgbClr val="8D50D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45"/>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000"/>
              <a:buFont typeface="Arial"/>
              <a:buNone/>
            </a:pPr>
            <a:r>
              <a:rPr lang="en" sz="1000" b="0" i="0" u="none" strike="noStrike" cap="none">
                <a:solidFill>
                  <a:schemeClr val="lt1"/>
                </a:solidFill>
                <a:latin typeface="Arial"/>
                <a:ea typeface="Arial"/>
                <a:cs typeface="Arial"/>
                <a:sym typeface="Arial"/>
              </a:rPr>
              <a:t>#8d50d4</a:t>
            </a:r>
            <a:endParaRPr sz="1000" b="0" i="0" u="none" strike="noStrike" cap="none">
              <a:solidFill>
                <a:schemeClr val="lt1"/>
              </a:solidFill>
              <a:latin typeface="Arial"/>
              <a:ea typeface="Arial"/>
              <a:cs typeface="Arial"/>
              <a:sym typeface="Arial"/>
            </a:endParaRPr>
          </a:p>
        </p:txBody>
      </p:sp>
      <p:sp>
        <p:nvSpPr>
          <p:cNvPr id="1184" name="Google Shape;1184;p45"/>
          <p:cNvSpPr/>
          <p:nvPr/>
        </p:nvSpPr>
        <p:spPr>
          <a:xfrm>
            <a:off x="2583563" y="3878275"/>
            <a:ext cx="791400" cy="754200"/>
          </a:xfrm>
          <a:prstGeom prst="roundRect">
            <a:avLst>
              <a:gd name="adj" fmla="val 16667"/>
            </a:avLst>
          </a:prstGeom>
          <a:solidFill>
            <a:srgbClr val="6D68C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5" name="Google Shape;1185;p45"/>
          <p:cNvSpPr/>
          <p:nvPr/>
        </p:nvSpPr>
        <p:spPr>
          <a:xfrm>
            <a:off x="3645382" y="3878275"/>
            <a:ext cx="791400" cy="754200"/>
          </a:xfrm>
          <a:prstGeom prst="roundRect">
            <a:avLst>
              <a:gd name="adj" fmla="val 16667"/>
            </a:avLst>
          </a:prstGeom>
          <a:solidFill>
            <a:srgbClr val="5139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45"/>
          <p:cNvSpPr/>
          <p:nvPr/>
        </p:nvSpPr>
        <p:spPr>
          <a:xfrm>
            <a:off x="4707202" y="3878275"/>
            <a:ext cx="791400" cy="754200"/>
          </a:xfrm>
          <a:prstGeom prst="roundRect">
            <a:avLst>
              <a:gd name="adj" fmla="val 16667"/>
            </a:avLst>
          </a:prstGeom>
          <a:solidFill>
            <a:srgbClr val="3B3B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7" name="Google Shape;1187;p45"/>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000"/>
              <a:buFont typeface="Arial"/>
              <a:buNone/>
            </a:pPr>
            <a:r>
              <a:rPr lang="en" sz="1000" b="0" i="0" u="none" strike="noStrike" cap="none">
                <a:solidFill>
                  <a:schemeClr val="lt1"/>
                </a:solidFill>
                <a:latin typeface="Arial"/>
                <a:ea typeface="Arial"/>
                <a:cs typeface="Arial"/>
                <a:sym typeface="Arial"/>
              </a:rPr>
              <a:t>#6d68ce</a:t>
            </a:r>
            <a:endParaRPr sz="1000" b="0" i="0" u="none" strike="noStrike" cap="none">
              <a:solidFill>
                <a:schemeClr val="lt1"/>
              </a:solidFill>
              <a:latin typeface="Arial"/>
              <a:ea typeface="Arial"/>
              <a:cs typeface="Arial"/>
              <a:sym typeface="Arial"/>
            </a:endParaRPr>
          </a:p>
        </p:txBody>
      </p:sp>
      <p:sp>
        <p:nvSpPr>
          <p:cNvPr id="1188" name="Google Shape;1188;p45"/>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000"/>
              <a:buFont typeface="Arial"/>
              <a:buNone/>
            </a:pPr>
            <a:r>
              <a:rPr lang="en" sz="1000" b="0" i="0" u="none" strike="noStrike" cap="none">
                <a:solidFill>
                  <a:schemeClr val="lt1"/>
                </a:solidFill>
                <a:latin typeface="Arial"/>
                <a:ea typeface="Arial"/>
                <a:cs typeface="Arial"/>
                <a:sym typeface="Arial"/>
              </a:rPr>
              <a:t>#5139e0</a:t>
            </a:r>
            <a:endParaRPr sz="1000" b="0" i="0" u="none" strike="noStrike" cap="none">
              <a:solidFill>
                <a:schemeClr val="lt1"/>
              </a:solidFill>
              <a:latin typeface="Arial"/>
              <a:ea typeface="Arial"/>
              <a:cs typeface="Arial"/>
              <a:sym typeface="Arial"/>
            </a:endParaRPr>
          </a:p>
        </p:txBody>
      </p:sp>
      <p:sp>
        <p:nvSpPr>
          <p:cNvPr id="1189" name="Google Shape;1189;p45"/>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000"/>
              <a:buFont typeface="Arial"/>
              <a:buNone/>
            </a:pPr>
            <a:r>
              <a:rPr lang="en" sz="1000" b="0" i="0" u="none" strike="noStrike" cap="none">
                <a:solidFill>
                  <a:schemeClr val="lt1"/>
                </a:solidFill>
                <a:latin typeface="Arial"/>
                <a:ea typeface="Arial"/>
                <a:cs typeface="Arial"/>
                <a:sym typeface="Arial"/>
              </a:rPr>
              <a:t>#3b3b44</a:t>
            </a:r>
            <a:endParaRPr sz="1000" b="0" i="0" u="none" strike="noStrike" cap="none">
              <a:solidFill>
                <a:schemeClr val="lt1"/>
              </a:solidFill>
              <a:latin typeface="Arial"/>
              <a:ea typeface="Arial"/>
              <a:cs typeface="Arial"/>
              <a:sym typeface="Arial"/>
            </a:endParaRPr>
          </a:p>
        </p:txBody>
      </p:sp>
      <p:sp>
        <p:nvSpPr>
          <p:cNvPr id="1190" name="Google Shape;1190;p45"/>
          <p:cNvSpPr/>
          <p:nvPr/>
        </p:nvSpPr>
        <p:spPr>
          <a:xfrm>
            <a:off x="5769038" y="3878275"/>
            <a:ext cx="791400" cy="754200"/>
          </a:xfrm>
          <a:prstGeom prst="roundRect">
            <a:avLst>
              <a:gd name="adj" fmla="val 16667"/>
            </a:avLst>
          </a:prstGeom>
          <a:solidFill>
            <a:srgbClr val="1E1D2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1" name="Google Shape;1191;p45"/>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000"/>
              <a:buFont typeface="Arial"/>
              <a:buNone/>
            </a:pPr>
            <a:r>
              <a:rPr lang="en" sz="1000" b="0" i="0" u="none" strike="noStrike" cap="none">
                <a:solidFill>
                  <a:schemeClr val="lt1"/>
                </a:solidFill>
                <a:latin typeface="Arial"/>
                <a:ea typeface="Arial"/>
                <a:cs typeface="Arial"/>
                <a:sym typeface="Arial"/>
              </a:rPr>
              <a:t>#1e1d24</a:t>
            </a:r>
            <a:endParaRPr sz="1000" b="0" i="0" u="none" strike="noStrike" cap="none">
              <a:solidFill>
                <a:schemeClr val="lt1"/>
              </a:solidFill>
              <a:latin typeface="Arial"/>
              <a:ea typeface="Arial"/>
              <a:cs typeface="Arial"/>
              <a:sym typeface="Arial"/>
            </a:endParaRPr>
          </a:p>
        </p:txBody>
      </p:sp>
      <p:sp>
        <p:nvSpPr>
          <p:cNvPr id="1192" name="Google Shape;1192;p45"/>
          <p:cNvSpPr txBox="1">
            <a:spLocks noGrp="1"/>
          </p:cNvSpPr>
          <p:nvPr>
            <p:ph type="title"/>
          </p:nvPr>
        </p:nvSpPr>
        <p:spPr>
          <a:xfrm>
            <a:off x="723450" y="511025"/>
            <a:ext cx="76971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a:t>Fonts &amp; colors used</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6"/>
        <p:cNvGrpSpPr/>
        <p:nvPr/>
      </p:nvGrpSpPr>
      <p:grpSpPr>
        <a:xfrm>
          <a:off x="0" y="0"/>
          <a:ext cx="0" cy="0"/>
          <a:chOff x="0" y="0"/>
          <a:chExt cx="0" cy="0"/>
        </a:xfrm>
      </p:grpSpPr>
      <p:sp>
        <p:nvSpPr>
          <p:cNvPr id="1197" name="Google Shape;1197;p4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 </a:t>
            </a:r>
            <a:r>
              <a:rPr lang="en" sz="1100" b="1" i="0" u="none" strike="noStrike" cap="none">
                <a:solidFill>
                  <a:schemeClr val="dk2"/>
                </a:solidFill>
                <a:latin typeface="Arial"/>
                <a:ea typeface="Arial"/>
                <a:cs typeface="Arial"/>
                <a:sym typeface="Arial"/>
              </a:rPr>
              <a:t>h</a:t>
            </a:r>
            <a:r>
              <a:rPr lang="en" sz="1100" b="1" i="0" u="none" strike="noStrike" cap="none">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ow it works</a:t>
            </a:r>
            <a:r>
              <a:rPr lang="en" sz="1100" b="0" i="0" u="none" strike="noStrike" cap="none">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t>
            </a:r>
            <a:endParaRPr sz="1100" b="0" i="0" u="none" strike="noStrike" cap="none">
              <a:solidFill>
                <a:schemeClr val="lt1"/>
              </a:solidFill>
              <a:latin typeface="Arial"/>
              <a:ea typeface="Arial"/>
              <a:cs typeface="Arial"/>
              <a:sym typeface="Arial"/>
            </a:endParaRPr>
          </a:p>
        </p:txBody>
      </p:sp>
      <p:sp>
        <p:nvSpPr>
          <p:cNvPr id="1198" name="Google Shape;1198;p46"/>
          <p:cNvSpPr txBox="1">
            <a:spLocks noGrp="1"/>
          </p:cNvSpPr>
          <p:nvPr>
            <p:ph type="title"/>
          </p:nvPr>
        </p:nvSpPr>
        <p:spPr>
          <a:xfrm>
            <a:off x="723450" y="511025"/>
            <a:ext cx="76971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a:t>Storyset</a:t>
            </a:r>
            <a:endParaRPr/>
          </a:p>
        </p:txBody>
      </p:sp>
      <p:pic>
        <p:nvPicPr>
          <p:cNvPr id="1199" name="Google Shape;1199;p46"/>
          <p:cNvPicPr preferRelativeResize="0"/>
          <p:nvPr/>
        </p:nvPicPr>
        <p:blipFill rotWithShape="1">
          <a:blip r:embed="rId4">
            <a:alphaModFix/>
          </a:blip>
          <a:srcRect t="16547" b="16539"/>
          <a:stretch/>
        </p:blipFill>
        <p:spPr>
          <a:xfrm>
            <a:off x="723400" y="2607125"/>
            <a:ext cx="1522615" cy="1018800"/>
          </a:xfrm>
          <a:prstGeom prst="rect">
            <a:avLst/>
          </a:prstGeom>
          <a:noFill/>
          <a:ln>
            <a:noFill/>
          </a:ln>
        </p:spPr>
      </p:pic>
      <p:sp>
        <p:nvSpPr>
          <p:cNvPr id="1200" name="Google Shape;1200;p4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n" sz="1400" b="1" i="0" u="none" strike="noStrike" cap="none">
                <a:solidFill>
                  <a:schemeClr val="dk2"/>
                </a:solidFill>
                <a:uFill>
                  <a:noFill/>
                </a:uFill>
                <a:latin typeface="Arial"/>
                <a:ea typeface="Arial"/>
                <a:cs typeface="Arial"/>
                <a:sym typeface="Aria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sz="1400" b="1" i="0" u="none" strike="noStrike" cap="none">
              <a:solidFill>
                <a:schemeClr val="dk2"/>
              </a:solidFill>
              <a:latin typeface="Arial"/>
              <a:ea typeface="Arial"/>
              <a:cs typeface="Arial"/>
              <a:sym typeface="Arial"/>
            </a:endParaRPr>
          </a:p>
        </p:txBody>
      </p:sp>
      <p:sp>
        <p:nvSpPr>
          <p:cNvPr id="1201" name="Google Shape;1201;p4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n" sz="1400" b="1" i="0" u="none" strike="noStrike" cap="none">
                <a:solidFill>
                  <a:schemeClr val="dk2"/>
                </a:solidFill>
                <a:uFill>
                  <a:noFill/>
                </a:uFill>
                <a:latin typeface="Arial"/>
                <a:ea typeface="Arial"/>
                <a:cs typeface="Arial"/>
                <a:sym typeface="Aria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sz="1400" b="1" i="0" u="none" strike="noStrike" cap="none">
              <a:solidFill>
                <a:schemeClr val="dk2"/>
              </a:solidFill>
              <a:latin typeface="Arial"/>
              <a:ea typeface="Arial"/>
              <a:cs typeface="Arial"/>
              <a:sym typeface="Arial"/>
            </a:endParaRPr>
          </a:p>
        </p:txBody>
      </p:sp>
      <p:sp>
        <p:nvSpPr>
          <p:cNvPr id="1202" name="Google Shape;1202;p4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n" sz="1400" b="1" i="0" u="none" strike="noStrike" cap="none">
                <a:solidFill>
                  <a:schemeClr val="dk2"/>
                </a:solidFill>
                <a:uFill>
                  <a:noFill/>
                </a:uFill>
                <a:latin typeface="Arial"/>
                <a:ea typeface="Arial"/>
                <a:cs typeface="Arial"/>
                <a:sym typeface="Aria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sz="1400" b="1" i="0" u="none" strike="noStrike" cap="none">
              <a:solidFill>
                <a:schemeClr val="dk2"/>
              </a:solidFill>
              <a:latin typeface="Arial"/>
              <a:ea typeface="Arial"/>
              <a:cs typeface="Arial"/>
              <a:sym typeface="Arial"/>
            </a:endParaRPr>
          </a:p>
        </p:txBody>
      </p:sp>
      <p:sp>
        <p:nvSpPr>
          <p:cNvPr id="1203" name="Google Shape;1203;p4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n" sz="1400" b="1" i="0" u="none" strike="noStrike" cap="none">
                <a:solidFill>
                  <a:schemeClr val="dk2"/>
                </a:solidFill>
                <a:uFill>
                  <a:noFill/>
                </a:uFill>
                <a:latin typeface="Arial"/>
                <a:ea typeface="Arial"/>
                <a:cs typeface="Arial"/>
                <a:sym typeface="Aria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sz="1400" b="1" i="0" u="none" strike="noStrike" cap="none">
              <a:solidFill>
                <a:schemeClr val="dk2"/>
              </a:solidFill>
              <a:latin typeface="Arial"/>
              <a:ea typeface="Arial"/>
              <a:cs typeface="Arial"/>
              <a:sym typeface="Arial"/>
            </a:endParaRPr>
          </a:p>
        </p:txBody>
      </p:sp>
      <p:pic>
        <p:nvPicPr>
          <p:cNvPr id="1204" name="Google Shape;1204;p4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05" name="Google Shape;1205;p46"/>
          <p:cNvPicPr preferRelativeResize="0"/>
          <p:nvPr/>
        </p:nvPicPr>
        <p:blipFill rotWithShape="1">
          <a:blip r:embed="rId10">
            <a:alphaModFix/>
          </a:blip>
          <a:srcRect t="6377" b="6376"/>
          <a:stretch/>
        </p:blipFill>
        <p:spPr>
          <a:xfrm>
            <a:off x="3816030" y="2517800"/>
            <a:ext cx="1372495" cy="1197450"/>
          </a:xfrm>
          <a:prstGeom prst="rect">
            <a:avLst/>
          </a:prstGeom>
          <a:noFill/>
          <a:ln>
            <a:noFill/>
          </a:ln>
        </p:spPr>
      </p:pic>
      <p:pic>
        <p:nvPicPr>
          <p:cNvPr id="1206" name="Google Shape;1206;p46"/>
          <p:cNvPicPr preferRelativeResize="0"/>
          <p:nvPr/>
        </p:nvPicPr>
        <p:blipFill rotWithShape="1">
          <a:blip r:embed="rId11">
            <a:alphaModFix/>
          </a:blip>
          <a:srcRect t="9256" b="9255"/>
          <a:stretch/>
        </p:blipFill>
        <p:spPr>
          <a:xfrm>
            <a:off x="5306751" y="2557330"/>
            <a:ext cx="1372475" cy="1118390"/>
          </a:xfrm>
          <a:prstGeom prst="rect">
            <a:avLst/>
          </a:prstGeom>
          <a:noFill/>
          <a:ln>
            <a:noFill/>
          </a:ln>
        </p:spPr>
      </p:pic>
      <p:pic>
        <p:nvPicPr>
          <p:cNvPr id="1207" name="Google Shape;1207;p46"/>
          <p:cNvPicPr preferRelativeResize="0"/>
          <p:nvPr/>
        </p:nvPicPr>
        <p:blipFill rotWithShape="1">
          <a:blip r:embed="rId12">
            <a:alphaModFix/>
          </a:blip>
          <a:srcRect t="14837" b="14843"/>
          <a:stretch/>
        </p:blipFill>
        <p:spPr>
          <a:xfrm>
            <a:off x="6717734" y="2517795"/>
            <a:ext cx="1702865" cy="1197460"/>
          </a:xfrm>
          <a:prstGeom prst="rect">
            <a:avLst/>
          </a:prstGeom>
          <a:noFill/>
          <a:ln>
            <a:noFill/>
          </a:ln>
        </p:spPr>
      </p:pic>
      <p:sp>
        <p:nvSpPr>
          <p:cNvPr id="1208" name="Google Shape;1208;p4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n" sz="1400" b="1" i="0" u="none" strike="noStrike" cap="none">
                <a:solidFill>
                  <a:schemeClr val="dk2"/>
                </a:solidFill>
                <a:uFill>
                  <a:noFill/>
                </a:uFill>
                <a:latin typeface="Arial"/>
                <a:ea typeface="Arial"/>
                <a:cs typeface="Arial"/>
                <a:sym typeface="Aria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sz="1400" b="1" i="0" u="none" strike="noStrike" cap="none">
              <a:solidFill>
                <a:schemeClr val="dk2"/>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2"/>
        <p:cNvGrpSpPr/>
        <p:nvPr/>
      </p:nvGrpSpPr>
      <p:grpSpPr>
        <a:xfrm>
          <a:off x="0" y="0"/>
          <a:ext cx="0" cy="0"/>
          <a:chOff x="0" y="0"/>
          <a:chExt cx="0" cy="0"/>
        </a:xfrm>
      </p:grpSpPr>
      <p:grpSp>
        <p:nvGrpSpPr>
          <p:cNvPr id="1213" name="Google Shape;1213;p47"/>
          <p:cNvGrpSpPr/>
          <p:nvPr/>
        </p:nvGrpSpPr>
        <p:grpSpPr>
          <a:xfrm>
            <a:off x="5048544" y="3019584"/>
            <a:ext cx="442841" cy="514271"/>
            <a:chOff x="4727025" y="1332775"/>
            <a:chExt cx="59900" cy="69625"/>
          </a:xfrm>
        </p:grpSpPr>
        <p:sp>
          <p:nvSpPr>
            <p:cNvPr id="1214" name="Google Shape;1214;p4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5" name="Google Shape;1215;p4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16" name="Google Shape;1216;p47"/>
          <p:cNvGrpSpPr/>
          <p:nvPr/>
        </p:nvGrpSpPr>
        <p:grpSpPr>
          <a:xfrm>
            <a:off x="5723860" y="2267072"/>
            <a:ext cx="500909" cy="500899"/>
            <a:chOff x="4820425" y="1329900"/>
            <a:chExt cx="70175" cy="70350"/>
          </a:xfrm>
        </p:grpSpPr>
        <p:sp>
          <p:nvSpPr>
            <p:cNvPr id="1217" name="Google Shape;1217;p4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8" name="Google Shape;1218;p4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9" name="Google Shape;1219;p4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0" name="Google Shape;1220;p4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21" name="Google Shape;1221;p47"/>
          <p:cNvGrpSpPr/>
          <p:nvPr/>
        </p:nvGrpSpPr>
        <p:grpSpPr>
          <a:xfrm>
            <a:off x="6376484" y="2278862"/>
            <a:ext cx="538135" cy="493119"/>
            <a:chOff x="4903200" y="1331525"/>
            <a:chExt cx="73575" cy="67425"/>
          </a:xfrm>
        </p:grpSpPr>
        <p:sp>
          <p:nvSpPr>
            <p:cNvPr id="1222" name="Google Shape;1222;p4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4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24" name="Google Shape;1224;p47"/>
          <p:cNvGrpSpPr/>
          <p:nvPr/>
        </p:nvGrpSpPr>
        <p:grpSpPr>
          <a:xfrm>
            <a:off x="5636435" y="3020840"/>
            <a:ext cx="544563" cy="511895"/>
            <a:chOff x="4815575" y="1416800"/>
            <a:chExt cx="73750" cy="71400"/>
          </a:xfrm>
        </p:grpSpPr>
        <p:sp>
          <p:nvSpPr>
            <p:cNvPr id="1225" name="Google Shape;1225;p4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6" name="Google Shape;1226;p4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7" name="Google Shape;1227;p4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28" name="Google Shape;1228;p47"/>
          <p:cNvGrpSpPr/>
          <p:nvPr/>
        </p:nvGrpSpPr>
        <p:grpSpPr>
          <a:xfrm>
            <a:off x="6333060" y="3020546"/>
            <a:ext cx="602914" cy="512477"/>
            <a:chOff x="4902475" y="1418875"/>
            <a:chExt cx="74500" cy="63775"/>
          </a:xfrm>
        </p:grpSpPr>
        <p:sp>
          <p:nvSpPr>
            <p:cNvPr id="1229" name="Google Shape;1229;p4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4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1" name="Google Shape;1231;p47"/>
          <p:cNvGrpSpPr/>
          <p:nvPr/>
        </p:nvGrpSpPr>
        <p:grpSpPr>
          <a:xfrm>
            <a:off x="5748932" y="3759785"/>
            <a:ext cx="515391" cy="525699"/>
            <a:chOff x="4818100" y="1507675"/>
            <a:chExt cx="71225" cy="71625"/>
          </a:xfrm>
        </p:grpSpPr>
        <p:sp>
          <p:nvSpPr>
            <p:cNvPr id="1232" name="Google Shape;1232;p4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3" name="Google Shape;1233;p4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4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4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6" name="Google Shape;1236;p47"/>
          <p:cNvGrpSpPr/>
          <p:nvPr/>
        </p:nvGrpSpPr>
        <p:grpSpPr>
          <a:xfrm>
            <a:off x="5087034" y="3781317"/>
            <a:ext cx="522956" cy="489869"/>
            <a:chOff x="4721450" y="1509475"/>
            <a:chExt cx="79350" cy="74325"/>
          </a:xfrm>
        </p:grpSpPr>
        <p:sp>
          <p:nvSpPr>
            <p:cNvPr id="1237" name="Google Shape;1237;p4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8" name="Google Shape;1238;p4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9" name="Google Shape;1239;p4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4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41" name="Google Shape;1241;p47"/>
          <p:cNvGrpSpPr/>
          <p:nvPr/>
        </p:nvGrpSpPr>
        <p:grpSpPr>
          <a:xfrm>
            <a:off x="6410277" y="3761069"/>
            <a:ext cx="525704" cy="535436"/>
            <a:chOff x="4906800" y="1507500"/>
            <a:chExt cx="70350" cy="71075"/>
          </a:xfrm>
        </p:grpSpPr>
        <p:sp>
          <p:nvSpPr>
            <p:cNvPr id="1242" name="Google Shape;1242;p4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4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4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4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6" name="Google Shape;1246;p4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47" name="Google Shape;1247;p47"/>
          <p:cNvGrpSpPr/>
          <p:nvPr/>
        </p:nvGrpSpPr>
        <p:grpSpPr>
          <a:xfrm>
            <a:off x="4443099" y="2267050"/>
            <a:ext cx="508054" cy="508095"/>
            <a:chOff x="3736598" y="2170606"/>
            <a:chExt cx="404889" cy="404889"/>
          </a:xfrm>
        </p:grpSpPr>
        <p:sp>
          <p:nvSpPr>
            <p:cNvPr id="1248" name="Google Shape;1248;p4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4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4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4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52" name="Google Shape;1252;p47"/>
          <p:cNvGrpSpPr/>
          <p:nvPr/>
        </p:nvGrpSpPr>
        <p:grpSpPr>
          <a:xfrm>
            <a:off x="3731139" y="2267145"/>
            <a:ext cx="575790" cy="507904"/>
            <a:chOff x="3161917" y="2170682"/>
            <a:chExt cx="458870" cy="404737"/>
          </a:xfrm>
        </p:grpSpPr>
        <p:sp>
          <p:nvSpPr>
            <p:cNvPr id="1253" name="Google Shape;1253;p4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4" name="Google Shape;1254;p4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5" name="Google Shape;1255;p4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56" name="Google Shape;1256;p47"/>
          <p:cNvGrpSpPr/>
          <p:nvPr/>
        </p:nvGrpSpPr>
        <p:grpSpPr>
          <a:xfrm>
            <a:off x="3758669" y="3027517"/>
            <a:ext cx="520730" cy="498567"/>
            <a:chOff x="3179914" y="2889488"/>
            <a:chExt cx="422876" cy="404911"/>
          </a:xfrm>
        </p:grpSpPr>
        <p:sp>
          <p:nvSpPr>
            <p:cNvPr id="1257" name="Google Shape;1257;p4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4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4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4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4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4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63" name="Google Shape;1263;p47"/>
          <p:cNvGrpSpPr/>
          <p:nvPr/>
        </p:nvGrpSpPr>
        <p:grpSpPr>
          <a:xfrm>
            <a:off x="4387349" y="3027477"/>
            <a:ext cx="516144" cy="498648"/>
            <a:chOff x="3729467" y="2889422"/>
            <a:chExt cx="419152" cy="404977"/>
          </a:xfrm>
        </p:grpSpPr>
        <p:sp>
          <p:nvSpPr>
            <p:cNvPr id="1264" name="Google Shape;1264;p4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5" name="Google Shape;1265;p4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6" name="Google Shape;1266;p4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7" name="Google Shape;1267;p4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4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9" name="Google Shape;1269;p4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0" name="Google Shape;1270;p4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71" name="Google Shape;1271;p4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2" name="Google Shape;1272;p4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4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4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75" name="Google Shape;1275;p47"/>
          <p:cNvGrpSpPr/>
          <p:nvPr/>
        </p:nvGrpSpPr>
        <p:grpSpPr>
          <a:xfrm>
            <a:off x="7107677" y="2474362"/>
            <a:ext cx="166473" cy="141497"/>
            <a:chOff x="4660325" y="1866850"/>
            <a:chExt cx="68350" cy="58100"/>
          </a:xfrm>
        </p:grpSpPr>
        <p:sp>
          <p:nvSpPr>
            <p:cNvPr id="1276" name="Google Shape;1276;p4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4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78" name="Google Shape;1278;p47"/>
          <p:cNvGrpSpPr/>
          <p:nvPr/>
        </p:nvGrpSpPr>
        <p:grpSpPr>
          <a:xfrm>
            <a:off x="7417022" y="2500086"/>
            <a:ext cx="162515" cy="90049"/>
            <a:chOff x="4791775" y="1877500"/>
            <a:chExt cx="66725" cy="36975"/>
          </a:xfrm>
        </p:grpSpPr>
        <p:sp>
          <p:nvSpPr>
            <p:cNvPr id="1279" name="Google Shape;1279;p4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4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81" name="Google Shape;1281;p47"/>
          <p:cNvGrpSpPr/>
          <p:nvPr/>
        </p:nvGrpSpPr>
        <p:grpSpPr>
          <a:xfrm>
            <a:off x="7738734" y="2500086"/>
            <a:ext cx="144979" cy="90049"/>
            <a:chOff x="4923925" y="1877500"/>
            <a:chExt cx="59525" cy="36975"/>
          </a:xfrm>
        </p:grpSpPr>
        <p:sp>
          <p:nvSpPr>
            <p:cNvPr id="1282" name="Google Shape;1282;p4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3" name="Google Shape;1283;p4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84" name="Google Shape;1284;p47"/>
          <p:cNvGrpSpPr/>
          <p:nvPr/>
        </p:nvGrpSpPr>
        <p:grpSpPr>
          <a:xfrm>
            <a:off x="8033226" y="2482277"/>
            <a:ext cx="141447" cy="125667"/>
            <a:chOff x="5058450" y="1870100"/>
            <a:chExt cx="58075" cy="51600"/>
          </a:xfrm>
        </p:grpSpPr>
        <p:sp>
          <p:nvSpPr>
            <p:cNvPr id="1285" name="Google Shape;1285;p4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4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87" name="Google Shape;1287;p47"/>
          <p:cNvGrpSpPr/>
          <p:nvPr/>
        </p:nvGrpSpPr>
        <p:grpSpPr>
          <a:xfrm>
            <a:off x="7447741" y="2904685"/>
            <a:ext cx="101077" cy="107645"/>
            <a:chOff x="4811425" y="2065025"/>
            <a:chExt cx="41500" cy="44200"/>
          </a:xfrm>
        </p:grpSpPr>
        <p:sp>
          <p:nvSpPr>
            <p:cNvPr id="1288" name="Google Shape;1288;p4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4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0" name="Google Shape;1290;p47"/>
          <p:cNvGrpSpPr/>
          <p:nvPr/>
        </p:nvGrpSpPr>
        <p:grpSpPr>
          <a:xfrm>
            <a:off x="7740178" y="2904898"/>
            <a:ext cx="120867" cy="107218"/>
            <a:chOff x="4929875" y="2065025"/>
            <a:chExt cx="49625" cy="44025"/>
          </a:xfrm>
        </p:grpSpPr>
        <p:sp>
          <p:nvSpPr>
            <p:cNvPr id="1291" name="Google Shape;1291;p4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2" name="Google Shape;1292;p4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3" name="Google Shape;1293;p47"/>
          <p:cNvGrpSpPr/>
          <p:nvPr/>
        </p:nvGrpSpPr>
        <p:grpSpPr>
          <a:xfrm>
            <a:off x="8068847" y="2907912"/>
            <a:ext cx="70206" cy="101191"/>
            <a:chOff x="5083925" y="2066350"/>
            <a:chExt cx="28825" cy="41550"/>
          </a:xfrm>
        </p:grpSpPr>
        <p:sp>
          <p:nvSpPr>
            <p:cNvPr id="1294" name="Google Shape;1294;p4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4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6" name="Google Shape;1296;p47"/>
          <p:cNvGrpSpPr/>
          <p:nvPr/>
        </p:nvGrpSpPr>
        <p:grpSpPr>
          <a:xfrm>
            <a:off x="7100401" y="2923559"/>
            <a:ext cx="181026" cy="69896"/>
            <a:chOff x="4659775" y="2072775"/>
            <a:chExt cx="74325" cy="28700"/>
          </a:xfrm>
        </p:grpSpPr>
        <p:sp>
          <p:nvSpPr>
            <p:cNvPr id="1297" name="Google Shape;1297;p4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8" name="Google Shape;1298;p4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4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00" name="Google Shape;1300;p47"/>
          <p:cNvGrpSpPr/>
          <p:nvPr/>
        </p:nvGrpSpPr>
        <p:grpSpPr>
          <a:xfrm>
            <a:off x="8020257" y="2714124"/>
            <a:ext cx="167387" cy="89197"/>
            <a:chOff x="4662475" y="1976500"/>
            <a:chExt cx="68725" cy="36625"/>
          </a:xfrm>
        </p:grpSpPr>
        <p:sp>
          <p:nvSpPr>
            <p:cNvPr id="1301" name="Google Shape;1301;p4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4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3" name="Google Shape;1303;p4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04" name="Google Shape;1304;p47"/>
          <p:cNvGrpSpPr/>
          <p:nvPr/>
        </p:nvGrpSpPr>
        <p:grpSpPr>
          <a:xfrm>
            <a:off x="7717162" y="2717564"/>
            <a:ext cx="166899" cy="82317"/>
            <a:chOff x="4920150" y="1977875"/>
            <a:chExt cx="68525" cy="33800"/>
          </a:xfrm>
        </p:grpSpPr>
        <p:sp>
          <p:nvSpPr>
            <p:cNvPr id="1305" name="Google Shape;1305;p4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6" name="Google Shape;1306;p4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4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08" name="Google Shape;1308;p47"/>
          <p:cNvGrpSpPr/>
          <p:nvPr/>
        </p:nvGrpSpPr>
        <p:grpSpPr>
          <a:xfrm>
            <a:off x="7128319" y="3121482"/>
            <a:ext cx="125190" cy="127858"/>
            <a:chOff x="4676550" y="2160575"/>
            <a:chExt cx="51400" cy="52500"/>
          </a:xfrm>
        </p:grpSpPr>
        <p:sp>
          <p:nvSpPr>
            <p:cNvPr id="1309" name="Google Shape;1309;p4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0" name="Google Shape;1310;p4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1" name="Google Shape;1311;p4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12" name="Google Shape;1312;p47"/>
          <p:cNvGrpSpPr/>
          <p:nvPr/>
        </p:nvGrpSpPr>
        <p:grpSpPr>
          <a:xfrm>
            <a:off x="7425577" y="3128514"/>
            <a:ext cx="145405" cy="113794"/>
            <a:chOff x="4768325" y="2163475"/>
            <a:chExt cx="59700" cy="46725"/>
          </a:xfrm>
        </p:grpSpPr>
        <p:sp>
          <p:nvSpPr>
            <p:cNvPr id="1313" name="Google Shape;1313;p4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4" name="Google Shape;1314;p4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15" name="Google Shape;1315;p4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4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4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4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4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4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21" name="Google Shape;1321;p47"/>
          <p:cNvGrpSpPr/>
          <p:nvPr/>
        </p:nvGrpSpPr>
        <p:grpSpPr>
          <a:xfrm>
            <a:off x="7441895" y="3383608"/>
            <a:ext cx="112768" cy="106853"/>
            <a:chOff x="4768575" y="2253950"/>
            <a:chExt cx="46300" cy="43875"/>
          </a:xfrm>
        </p:grpSpPr>
        <p:sp>
          <p:nvSpPr>
            <p:cNvPr id="1322" name="Google Shape;1322;p4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4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24" name="Google Shape;1324;p47"/>
          <p:cNvGrpSpPr/>
          <p:nvPr/>
        </p:nvGrpSpPr>
        <p:grpSpPr>
          <a:xfrm>
            <a:off x="7741518" y="3872634"/>
            <a:ext cx="118187" cy="146246"/>
            <a:chOff x="4960900" y="2433225"/>
            <a:chExt cx="48525" cy="60050"/>
          </a:xfrm>
        </p:grpSpPr>
        <p:sp>
          <p:nvSpPr>
            <p:cNvPr id="1325" name="Google Shape;1325;p4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6" name="Google Shape;1326;p4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27" name="Google Shape;1327;p47"/>
          <p:cNvGrpSpPr/>
          <p:nvPr/>
        </p:nvGrpSpPr>
        <p:grpSpPr>
          <a:xfrm>
            <a:off x="7430083" y="4136695"/>
            <a:ext cx="136394" cy="143810"/>
            <a:chOff x="4854075" y="2527625"/>
            <a:chExt cx="56000" cy="59050"/>
          </a:xfrm>
        </p:grpSpPr>
        <p:sp>
          <p:nvSpPr>
            <p:cNvPr id="1328" name="Google Shape;1328;p4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9" name="Google Shape;1329;p4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30" name="Google Shape;1330;p4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1" name="Google Shape;1331;p4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2" name="Google Shape;1332;p4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33" name="Google Shape;1333;p47"/>
          <p:cNvGrpSpPr/>
          <p:nvPr/>
        </p:nvGrpSpPr>
        <p:grpSpPr>
          <a:xfrm>
            <a:off x="8054294" y="3600439"/>
            <a:ext cx="99312" cy="160797"/>
            <a:chOff x="5059700" y="2334775"/>
            <a:chExt cx="40775" cy="66025"/>
          </a:xfrm>
        </p:grpSpPr>
        <p:sp>
          <p:nvSpPr>
            <p:cNvPr id="1334" name="Google Shape;1334;p4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5" name="Google Shape;1335;p4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6" name="Google Shape;1336;p4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7" name="Google Shape;1337;p4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4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9" name="Google Shape;1339;p4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0" name="Google Shape;1340;p4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1" name="Google Shape;1341;p4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4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43" name="Google Shape;1343;p47"/>
          <p:cNvGrpSpPr/>
          <p:nvPr/>
        </p:nvGrpSpPr>
        <p:grpSpPr>
          <a:xfrm>
            <a:off x="8011458" y="3865571"/>
            <a:ext cx="184984" cy="160371"/>
            <a:chOff x="5037700" y="2430325"/>
            <a:chExt cx="75950" cy="65850"/>
          </a:xfrm>
        </p:grpSpPr>
        <p:sp>
          <p:nvSpPr>
            <p:cNvPr id="1344" name="Google Shape;1344;p4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4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46" name="Google Shape;1346;p47"/>
          <p:cNvGrpSpPr/>
          <p:nvPr/>
        </p:nvGrpSpPr>
        <p:grpSpPr>
          <a:xfrm>
            <a:off x="7430964" y="3632023"/>
            <a:ext cx="173014" cy="97629"/>
            <a:chOff x="4756975" y="2341800"/>
            <a:chExt cx="91975" cy="51925"/>
          </a:xfrm>
        </p:grpSpPr>
        <p:sp>
          <p:nvSpPr>
            <p:cNvPr id="1347" name="Google Shape;1347;p4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8" name="Google Shape;1348;p4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9" name="Google Shape;1349;p4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4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1" name="Google Shape;1351;p4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2" name="Google Shape;1352;p4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3" name="Google Shape;1353;p4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4" name="Google Shape;1354;p4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5" name="Google Shape;1355;p4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6" name="Google Shape;1356;p4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7" name="Google Shape;1357;p4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8" name="Google Shape;1358;p4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9" name="Google Shape;1359;p4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0" name="Google Shape;1360;p4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4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2" name="Google Shape;1362;p4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3" name="Google Shape;1363;p4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4" name="Google Shape;1364;p4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5" name="Google Shape;1365;p4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6" name="Google Shape;1366;p4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67" name="Google Shape;1367;p47"/>
          <p:cNvGrpSpPr/>
          <p:nvPr/>
        </p:nvGrpSpPr>
        <p:grpSpPr>
          <a:xfrm>
            <a:off x="7697901" y="4120720"/>
            <a:ext cx="212497" cy="175761"/>
            <a:chOff x="4943575" y="2516350"/>
            <a:chExt cx="98675" cy="81700"/>
          </a:xfrm>
        </p:grpSpPr>
        <p:sp>
          <p:nvSpPr>
            <p:cNvPr id="1368" name="Google Shape;1368;p4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9" name="Google Shape;1369;p4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0" name="Google Shape;1370;p4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1" name="Google Shape;1371;p4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2" name="Google Shape;1372;p4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3" name="Google Shape;1373;p4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4" name="Google Shape;1374;p4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5" name="Google Shape;1375;p4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6" name="Google Shape;1376;p4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7" name="Google Shape;1377;p4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8" name="Google Shape;1378;p4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9" name="Google Shape;1379;p4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0" name="Google Shape;1380;p4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1" name="Google Shape;1381;p4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2" name="Google Shape;1382;p4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3" name="Google Shape;1383;p4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4" name="Google Shape;1384;p4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5" name="Google Shape;1385;p4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6" name="Google Shape;1386;p4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7" name="Google Shape;1387;p4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8" name="Google Shape;1388;p4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9" name="Google Shape;1389;p4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0" name="Google Shape;1390;p4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1" name="Google Shape;1391;p4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2" name="Google Shape;1392;p4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4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4" name="Google Shape;1394;p4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5" name="Google Shape;1395;p4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6" name="Google Shape;1396;p4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4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4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4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4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4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4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4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4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4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6" name="Google Shape;1406;p4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7" name="Google Shape;1407;p4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4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4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4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1" name="Google Shape;1411;p4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2" name="Google Shape;1412;p4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3" name="Google Shape;1413;p4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4" name="Google Shape;1414;p4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5" name="Google Shape;1415;p4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6" name="Google Shape;1416;p4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7" name="Google Shape;1417;p4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8" name="Google Shape;1418;p4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9" name="Google Shape;1419;p4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0" name="Google Shape;1420;p4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1" name="Google Shape;1421;p4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2" name="Google Shape;1422;p4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3" name="Google Shape;1423;p4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4" name="Google Shape;1424;p4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4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6" name="Google Shape;1426;p4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7" name="Google Shape;1427;p4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8" name="Google Shape;1428;p4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4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4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4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2" name="Google Shape;1432;p4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3" name="Google Shape;1433;p4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4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5" name="Google Shape;1435;p4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6" name="Google Shape;1436;p4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7" name="Google Shape;1437;p4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4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4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0" name="Google Shape;1440;p4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1" name="Google Shape;1441;p4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4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4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4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4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46" name="Google Shape;1446;p47"/>
          <p:cNvGrpSpPr/>
          <p:nvPr/>
        </p:nvGrpSpPr>
        <p:grpSpPr>
          <a:xfrm>
            <a:off x="1955962" y="3346963"/>
            <a:ext cx="965352" cy="134612"/>
            <a:chOff x="4411970" y="2962952"/>
            <a:chExt cx="706545" cy="104213"/>
          </a:xfrm>
        </p:grpSpPr>
        <p:sp>
          <p:nvSpPr>
            <p:cNvPr id="1447" name="Google Shape;1447;p4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4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4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4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51" name="Google Shape;1451;p47"/>
          <p:cNvGrpSpPr/>
          <p:nvPr/>
        </p:nvGrpSpPr>
        <p:grpSpPr>
          <a:xfrm>
            <a:off x="1955962" y="2935877"/>
            <a:ext cx="960158" cy="289172"/>
            <a:chOff x="4411970" y="2726085"/>
            <a:chExt cx="643107" cy="193659"/>
          </a:xfrm>
        </p:grpSpPr>
        <p:sp>
          <p:nvSpPr>
            <p:cNvPr id="1452" name="Google Shape;1452;p4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4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4" name="Google Shape;1454;p4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55" name="Google Shape;1455;p47"/>
          <p:cNvGrpSpPr/>
          <p:nvPr/>
        </p:nvGrpSpPr>
        <p:grpSpPr>
          <a:xfrm>
            <a:off x="958854" y="3201987"/>
            <a:ext cx="833174" cy="259208"/>
            <a:chOff x="4411970" y="4340222"/>
            <a:chExt cx="779468" cy="242682"/>
          </a:xfrm>
        </p:grpSpPr>
        <p:sp>
          <p:nvSpPr>
            <p:cNvPr id="1456" name="Google Shape;1456;p4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4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4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59" name="Google Shape;1459;p47"/>
          <p:cNvGrpSpPr/>
          <p:nvPr/>
        </p:nvGrpSpPr>
        <p:grpSpPr>
          <a:xfrm>
            <a:off x="1955962" y="2597733"/>
            <a:ext cx="965160" cy="216230"/>
            <a:chOff x="4411970" y="2468674"/>
            <a:chExt cx="747317" cy="167425"/>
          </a:xfrm>
        </p:grpSpPr>
        <p:sp>
          <p:nvSpPr>
            <p:cNvPr id="1460" name="Google Shape;1460;p4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4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62" name="Google Shape;1462;p47"/>
          <p:cNvGrpSpPr/>
          <p:nvPr/>
        </p:nvGrpSpPr>
        <p:grpSpPr>
          <a:xfrm>
            <a:off x="954709" y="2502450"/>
            <a:ext cx="810451" cy="319149"/>
            <a:chOff x="4411970" y="3686602"/>
            <a:chExt cx="797845" cy="314216"/>
          </a:xfrm>
        </p:grpSpPr>
        <p:sp>
          <p:nvSpPr>
            <p:cNvPr id="1463" name="Google Shape;1463;p4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4" name="Google Shape;1464;p4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5" name="Google Shape;1465;p4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6" name="Google Shape;1466;p4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4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68" name="Google Shape;1468;p4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69" name="Google Shape;1469;p47"/>
          <p:cNvGrpSpPr/>
          <p:nvPr/>
        </p:nvGrpSpPr>
        <p:grpSpPr>
          <a:xfrm>
            <a:off x="954806" y="2256974"/>
            <a:ext cx="1970333" cy="208784"/>
            <a:chOff x="6336019" y="3733725"/>
            <a:chExt cx="2566206" cy="351310"/>
          </a:xfrm>
        </p:grpSpPr>
        <p:sp>
          <p:nvSpPr>
            <p:cNvPr id="1470" name="Google Shape;1470;p4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4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4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3" name="Google Shape;1473;p4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74" name="Google Shape;1474;p47"/>
          <p:cNvGrpSpPr/>
          <p:nvPr/>
        </p:nvGrpSpPr>
        <p:grpSpPr>
          <a:xfrm>
            <a:off x="1918885" y="3820234"/>
            <a:ext cx="946551" cy="153200"/>
            <a:chOff x="4404545" y="3301592"/>
            <a:chExt cx="782403" cy="129272"/>
          </a:xfrm>
        </p:grpSpPr>
        <p:sp>
          <p:nvSpPr>
            <p:cNvPr id="1475" name="Google Shape;1475;p4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4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77" name="Google Shape;1477;p47"/>
          <p:cNvGrpSpPr/>
          <p:nvPr/>
        </p:nvGrpSpPr>
        <p:grpSpPr>
          <a:xfrm>
            <a:off x="1955962" y="3603488"/>
            <a:ext cx="962257" cy="139127"/>
            <a:chOff x="4411970" y="3131459"/>
            <a:chExt cx="710520" cy="117397"/>
          </a:xfrm>
        </p:grpSpPr>
        <p:sp>
          <p:nvSpPr>
            <p:cNvPr id="1478" name="Google Shape;1478;p4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4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80" name="Google Shape;1480;p4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81" name="Google Shape;1481;p47"/>
          <p:cNvGrpSpPr/>
          <p:nvPr/>
        </p:nvGrpSpPr>
        <p:grpSpPr>
          <a:xfrm>
            <a:off x="956107" y="3538282"/>
            <a:ext cx="823838" cy="458988"/>
            <a:chOff x="4411970" y="1801825"/>
            <a:chExt cx="734586" cy="409262"/>
          </a:xfrm>
        </p:grpSpPr>
        <p:sp>
          <p:nvSpPr>
            <p:cNvPr id="1482" name="Google Shape;1482;p4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4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84" name="Google Shape;1484;p47"/>
          <p:cNvGrpSpPr/>
          <p:nvPr/>
        </p:nvGrpSpPr>
        <p:grpSpPr>
          <a:xfrm>
            <a:off x="956107" y="4086708"/>
            <a:ext cx="856348" cy="212039"/>
            <a:chOff x="4411970" y="2233974"/>
            <a:chExt cx="763574" cy="189068"/>
          </a:xfrm>
        </p:grpSpPr>
        <p:sp>
          <p:nvSpPr>
            <p:cNvPr id="1485" name="Google Shape;1485;p4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4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87" name="Google Shape;1487;p47"/>
          <p:cNvGrpSpPr/>
          <p:nvPr/>
        </p:nvGrpSpPr>
        <p:grpSpPr>
          <a:xfrm>
            <a:off x="3066303" y="2262044"/>
            <a:ext cx="511602" cy="511602"/>
            <a:chOff x="5681300" y="2527788"/>
            <a:chExt cx="805800" cy="805800"/>
          </a:xfrm>
        </p:grpSpPr>
        <p:sp>
          <p:nvSpPr>
            <p:cNvPr id="1488" name="Google Shape;1488;p4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4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90" name="Google Shape;1490;p47"/>
          <p:cNvGrpSpPr/>
          <p:nvPr/>
        </p:nvGrpSpPr>
        <p:grpSpPr>
          <a:xfrm>
            <a:off x="3063497" y="3028627"/>
            <a:ext cx="513021" cy="512935"/>
            <a:chOff x="4049800" y="640400"/>
            <a:chExt cx="858900" cy="858900"/>
          </a:xfrm>
        </p:grpSpPr>
        <p:sp>
          <p:nvSpPr>
            <p:cNvPr id="1491" name="Google Shape;1491;p4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4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93" name="Google Shape;1493;p47"/>
          <p:cNvGrpSpPr/>
          <p:nvPr/>
        </p:nvGrpSpPr>
        <p:grpSpPr>
          <a:xfrm>
            <a:off x="2980696" y="3680519"/>
            <a:ext cx="686489" cy="686585"/>
            <a:chOff x="5080187" y="927900"/>
            <a:chExt cx="961200" cy="961200"/>
          </a:xfrm>
        </p:grpSpPr>
        <p:sp>
          <p:nvSpPr>
            <p:cNvPr id="1494" name="Google Shape;1494;p4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4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4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7" name="Google Shape;1497;p4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4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4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4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1" name="Google Shape;1501;p4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02" name="Google Shape;1502;p47"/>
          <p:cNvGrpSpPr/>
          <p:nvPr/>
        </p:nvGrpSpPr>
        <p:grpSpPr>
          <a:xfrm>
            <a:off x="3763848" y="3773248"/>
            <a:ext cx="510373" cy="510937"/>
            <a:chOff x="7508249" y="1522825"/>
            <a:chExt cx="1326333" cy="1322986"/>
          </a:xfrm>
        </p:grpSpPr>
        <p:sp>
          <p:nvSpPr>
            <p:cNvPr id="1503" name="Google Shape;1503;p4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4" name="Google Shape;1504;p4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5" name="Google Shape;1505;p4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6" name="Google Shape;1506;p4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4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4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4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0" name="Google Shape;1510;p4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4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4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13" name="Google Shape;1513;p47"/>
          <p:cNvGrpSpPr/>
          <p:nvPr/>
        </p:nvGrpSpPr>
        <p:grpSpPr>
          <a:xfrm>
            <a:off x="4455441" y="3774653"/>
            <a:ext cx="492653" cy="503348"/>
            <a:chOff x="6039282" y="1042577"/>
            <a:chExt cx="734316" cy="731929"/>
          </a:xfrm>
        </p:grpSpPr>
        <p:sp>
          <p:nvSpPr>
            <p:cNvPr id="1514" name="Google Shape;1514;p4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5" name="Google Shape;1515;p4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4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4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4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4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4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4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4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3" name="Google Shape;1523;p4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4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4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4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4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4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4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4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4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4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4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4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5" name="Google Shape;1535;p47"/>
          <p:cNvGrpSpPr/>
          <p:nvPr/>
        </p:nvGrpSpPr>
        <p:grpSpPr>
          <a:xfrm>
            <a:off x="5095855" y="2270694"/>
            <a:ext cx="483304" cy="504902"/>
            <a:chOff x="1825800" y="1651625"/>
            <a:chExt cx="568125" cy="591775"/>
          </a:xfrm>
        </p:grpSpPr>
        <p:sp>
          <p:nvSpPr>
            <p:cNvPr id="1536" name="Google Shape;1536;p4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4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4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4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4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4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42" name="Google Shape;1542;p4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4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4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5" name="Google Shape;1545;p4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4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You can easily </a:t>
            </a:r>
            <a:r>
              <a:rPr lang="en" sz="1100" b="1" i="0" u="none" strike="noStrike" cap="none">
                <a:solidFill>
                  <a:schemeClr val="dk2"/>
                </a:solidFill>
                <a:latin typeface="Arial"/>
                <a:ea typeface="Arial"/>
                <a:cs typeface="Arial"/>
                <a:sym typeface="Arial"/>
              </a:rPr>
              <a:t>resize </a:t>
            </a:r>
            <a:r>
              <a:rPr lang="en" sz="1100" b="0" i="0" u="none" strike="noStrike" cap="none">
                <a:solidFill>
                  <a:schemeClr val="lt1"/>
                </a:solidFill>
                <a:latin typeface="Arial"/>
                <a:ea typeface="Arial"/>
                <a:cs typeface="Arial"/>
                <a:sym typeface="Arial"/>
              </a:rPr>
              <a:t>these resources without losing quality. To </a:t>
            </a:r>
            <a:r>
              <a:rPr lang="en" sz="1100" b="1" i="0" u="none" strike="noStrike" cap="none">
                <a:solidFill>
                  <a:schemeClr val="dk2"/>
                </a:solidFill>
                <a:latin typeface="Arial"/>
                <a:ea typeface="Arial"/>
                <a:cs typeface="Arial"/>
                <a:sym typeface="Arial"/>
              </a:rPr>
              <a:t>change the color</a:t>
            </a:r>
            <a:r>
              <a:rPr lang="en" sz="1100" b="0" i="0" u="none" strike="noStrike" cap="none">
                <a:solidFill>
                  <a:schemeClr val="lt1"/>
                </a:solidFill>
                <a:latin typeface="Arial"/>
                <a:ea typeface="Arial"/>
                <a:cs typeface="Arial"/>
                <a:sym typeface="Arial"/>
              </a:rPr>
              <a:t>, just ungroup the resource and click on the object you want to change. Then, click on the paint bucket and select the color you want. Group the resource again when you’re done. You can also look for more </a:t>
            </a:r>
            <a:r>
              <a:rPr lang="en" sz="1100" b="1" i="0" u="none" strike="noStrike" cap="none">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b="1" i="0" u="none" strike="noStrike" cap="none">
                <a:solidFill>
                  <a:schemeClr val="dk2"/>
                </a:solidFill>
                <a:latin typeface="Arial"/>
                <a:ea typeface="Arial"/>
                <a:cs typeface="Arial"/>
                <a:sym typeface="Arial"/>
              </a:rPr>
              <a:t> </a:t>
            </a:r>
            <a:r>
              <a:rPr lang="en" sz="1100" b="0" i="0" u="none" strike="noStrike" cap="none">
                <a:solidFill>
                  <a:schemeClr val="lt1"/>
                </a:solidFill>
                <a:latin typeface="Arial"/>
                <a:ea typeface="Arial"/>
                <a:cs typeface="Arial"/>
                <a:sym typeface="Arial"/>
              </a:rPr>
              <a:t>on Slidesgo.</a:t>
            </a:r>
            <a:endParaRPr sz="1100" b="0" i="0" u="none" strike="noStrike" cap="none">
              <a:solidFill>
                <a:schemeClr val="lt1"/>
              </a:solidFill>
              <a:latin typeface="Arial"/>
              <a:ea typeface="Arial"/>
              <a:cs typeface="Arial"/>
              <a:sym typeface="Arial"/>
            </a:endParaRPr>
          </a:p>
        </p:txBody>
      </p:sp>
      <p:sp>
        <p:nvSpPr>
          <p:cNvPr id="1547" name="Google Shape;1547;p47"/>
          <p:cNvSpPr txBox="1">
            <a:spLocks noGrp="1"/>
          </p:cNvSpPr>
          <p:nvPr>
            <p:ph type="title"/>
          </p:nvPr>
        </p:nvSpPr>
        <p:spPr>
          <a:xfrm>
            <a:off x="723450" y="511025"/>
            <a:ext cx="76971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a:t>Use our editable graphic resources...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51"/>
        <p:cNvGrpSpPr/>
        <p:nvPr/>
      </p:nvGrpSpPr>
      <p:grpSpPr>
        <a:xfrm>
          <a:off x="0" y="0"/>
          <a:ext cx="0" cy="0"/>
          <a:chOff x="0" y="0"/>
          <a:chExt cx="0" cy="0"/>
        </a:xfrm>
      </p:grpSpPr>
      <p:grpSp>
        <p:nvGrpSpPr>
          <p:cNvPr id="1552" name="Google Shape;1552;p48"/>
          <p:cNvGrpSpPr/>
          <p:nvPr/>
        </p:nvGrpSpPr>
        <p:grpSpPr>
          <a:xfrm>
            <a:off x="722059" y="955168"/>
            <a:ext cx="2492867" cy="1379876"/>
            <a:chOff x="2654821" y="2311071"/>
            <a:chExt cx="2279714" cy="1262120"/>
          </a:xfrm>
        </p:grpSpPr>
        <p:grpSp>
          <p:nvGrpSpPr>
            <p:cNvPr id="1553" name="Google Shape;1553;p48"/>
            <p:cNvGrpSpPr/>
            <p:nvPr/>
          </p:nvGrpSpPr>
          <p:grpSpPr>
            <a:xfrm>
              <a:off x="4034269" y="2840745"/>
              <a:ext cx="40212" cy="36437"/>
              <a:chOff x="4293400" y="2574725"/>
              <a:chExt cx="84425" cy="80100"/>
            </a:xfrm>
          </p:grpSpPr>
          <p:sp>
            <p:nvSpPr>
              <p:cNvPr id="1554" name="Google Shape;1554;p4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555" name="Google Shape;1555;p4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6" name="Google Shape;1556;p48"/>
            <p:cNvGrpSpPr/>
            <p:nvPr/>
          </p:nvGrpSpPr>
          <p:grpSpPr>
            <a:xfrm>
              <a:off x="3894606" y="2334874"/>
              <a:ext cx="913198" cy="518984"/>
              <a:chOff x="4000175" y="1462675"/>
              <a:chExt cx="1917275" cy="1140875"/>
            </a:xfrm>
          </p:grpSpPr>
          <p:sp>
            <p:nvSpPr>
              <p:cNvPr id="1557" name="Google Shape;1557;p4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558" name="Google Shape;1558;p48"/>
              <p:cNvGrpSpPr/>
              <p:nvPr/>
            </p:nvGrpSpPr>
            <p:grpSpPr>
              <a:xfrm>
                <a:off x="4000175" y="1462675"/>
                <a:ext cx="1917275" cy="1140875"/>
                <a:chOff x="4000175" y="1462675"/>
                <a:chExt cx="1917275" cy="1140875"/>
              </a:xfrm>
            </p:grpSpPr>
            <p:sp>
              <p:nvSpPr>
                <p:cNvPr id="1559" name="Google Shape;1559;p4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560" name="Google Shape;1560;p4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4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4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4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1564" name="Google Shape;1564;p4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565" name="Google Shape;1565;p48"/>
            <p:cNvGrpSpPr/>
            <p:nvPr/>
          </p:nvGrpSpPr>
          <p:grpSpPr>
            <a:xfrm>
              <a:off x="3875768" y="2846704"/>
              <a:ext cx="44796" cy="47366"/>
              <a:chOff x="3960625" y="2587825"/>
              <a:chExt cx="94050" cy="104125"/>
            </a:xfrm>
          </p:grpSpPr>
          <p:sp>
            <p:nvSpPr>
              <p:cNvPr id="1566" name="Google Shape;1566;p4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567" name="Google Shape;1567;p4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68" name="Google Shape;1568;p48"/>
            <p:cNvGrpSpPr/>
            <p:nvPr/>
          </p:nvGrpSpPr>
          <p:grpSpPr>
            <a:xfrm>
              <a:off x="3782759" y="2807162"/>
              <a:ext cx="82686" cy="85487"/>
              <a:chOff x="3765350" y="2500900"/>
              <a:chExt cx="173600" cy="187925"/>
            </a:xfrm>
          </p:grpSpPr>
          <p:sp>
            <p:nvSpPr>
              <p:cNvPr id="1569" name="Google Shape;1569;p4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570" name="Google Shape;1570;p4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4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4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4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4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75" name="Google Shape;1575;p48"/>
            <p:cNvGrpSpPr/>
            <p:nvPr/>
          </p:nvGrpSpPr>
          <p:grpSpPr>
            <a:xfrm>
              <a:off x="3775674" y="2798496"/>
              <a:ext cx="40545" cy="23564"/>
              <a:chOff x="3750475" y="2481850"/>
              <a:chExt cx="85125" cy="51800"/>
            </a:xfrm>
          </p:grpSpPr>
          <p:sp>
            <p:nvSpPr>
              <p:cNvPr id="1576" name="Google Shape;1576;p4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4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578" name="Google Shape;1578;p48"/>
            <p:cNvGrpSpPr/>
            <p:nvPr/>
          </p:nvGrpSpPr>
          <p:grpSpPr>
            <a:xfrm>
              <a:off x="3716946" y="2776024"/>
              <a:ext cx="81971" cy="76912"/>
              <a:chOff x="3627175" y="2432450"/>
              <a:chExt cx="172100" cy="169075"/>
            </a:xfrm>
          </p:grpSpPr>
          <p:sp>
            <p:nvSpPr>
              <p:cNvPr id="1579" name="Google Shape;1579;p4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4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581" name="Google Shape;1581;p4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582" name="Google Shape;1582;p48"/>
            <p:cNvGrpSpPr/>
            <p:nvPr/>
          </p:nvGrpSpPr>
          <p:grpSpPr>
            <a:xfrm>
              <a:off x="3685682" y="2845624"/>
              <a:ext cx="29311" cy="45055"/>
              <a:chOff x="3561536" y="2585450"/>
              <a:chExt cx="61539" cy="99045"/>
            </a:xfrm>
          </p:grpSpPr>
          <p:sp>
            <p:nvSpPr>
              <p:cNvPr id="1583" name="Google Shape;1583;p4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4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585" name="Google Shape;1585;p48"/>
            <p:cNvGrpSpPr/>
            <p:nvPr/>
          </p:nvGrpSpPr>
          <p:grpSpPr>
            <a:xfrm>
              <a:off x="3849905" y="2572252"/>
              <a:ext cx="74339" cy="119559"/>
              <a:chOff x="3906325" y="1984500"/>
              <a:chExt cx="156075" cy="262825"/>
            </a:xfrm>
          </p:grpSpPr>
          <p:sp>
            <p:nvSpPr>
              <p:cNvPr id="1586" name="Google Shape;1586;p4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587" name="Google Shape;1587;p4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88" name="Google Shape;1588;p48"/>
            <p:cNvGrpSpPr/>
            <p:nvPr/>
          </p:nvGrpSpPr>
          <p:grpSpPr>
            <a:xfrm>
              <a:off x="2654821" y="2414345"/>
              <a:ext cx="667570" cy="558731"/>
              <a:chOff x="1397225" y="1637375"/>
              <a:chExt cx="1401575" cy="1228250"/>
            </a:xfrm>
          </p:grpSpPr>
          <p:sp>
            <p:nvSpPr>
              <p:cNvPr id="1589" name="Google Shape;1589;p4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590" name="Google Shape;1590;p48"/>
              <p:cNvGrpSpPr/>
              <p:nvPr/>
            </p:nvGrpSpPr>
            <p:grpSpPr>
              <a:xfrm>
                <a:off x="1397225" y="1637375"/>
                <a:ext cx="1398775" cy="1228250"/>
                <a:chOff x="1397225" y="1637375"/>
                <a:chExt cx="1398775" cy="1228250"/>
              </a:xfrm>
            </p:grpSpPr>
            <p:sp>
              <p:nvSpPr>
                <p:cNvPr id="1591" name="Google Shape;1591;p4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4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593" name="Google Shape;1593;p48"/>
            <p:cNvGrpSpPr/>
            <p:nvPr/>
          </p:nvGrpSpPr>
          <p:grpSpPr>
            <a:xfrm>
              <a:off x="3230417" y="3103734"/>
              <a:ext cx="282982" cy="280332"/>
              <a:chOff x="2605700" y="3152850"/>
              <a:chExt cx="594125" cy="616250"/>
            </a:xfrm>
          </p:grpSpPr>
          <p:sp>
            <p:nvSpPr>
              <p:cNvPr id="1594" name="Google Shape;1594;p4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595" name="Google Shape;1595;p4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grpSp>
        <p:grpSp>
          <p:nvGrpSpPr>
            <p:cNvPr id="1596" name="Google Shape;1596;p48"/>
            <p:cNvGrpSpPr/>
            <p:nvPr/>
          </p:nvGrpSpPr>
          <p:grpSpPr>
            <a:xfrm>
              <a:off x="3265985" y="3226989"/>
              <a:ext cx="87151" cy="346202"/>
              <a:chOff x="2680375" y="3423800"/>
              <a:chExt cx="182975" cy="761050"/>
            </a:xfrm>
          </p:grpSpPr>
          <p:sp>
            <p:nvSpPr>
              <p:cNvPr id="1597" name="Google Shape;1597;p4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598" name="Google Shape;1598;p4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9" name="Google Shape;1599;p48"/>
            <p:cNvGrpSpPr/>
            <p:nvPr/>
          </p:nvGrpSpPr>
          <p:grpSpPr>
            <a:xfrm>
              <a:off x="3855466" y="3289811"/>
              <a:ext cx="112514" cy="94210"/>
              <a:chOff x="3918000" y="3561900"/>
              <a:chExt cx="236225" cy="207100"/>
            </a:xfrm>
          </p:grpSpPr>
          <p:sp>
            <p:nvSpPr>
              <p:cNvPr id="1600" name="Google Shape;1600;p4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601" name="Google Shape;1601;p4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02" name="Google Shape;1602;p4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4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4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grpSp>
          <p:nvGrpSpPr>
            <p:cNvPr id="1605" name="Google Shape;1605;p48"/>
            <p:cNvGrpSpPr/>
            <p:nvPr/>
          </p:nvGrpSpPr>
          <p:grpSpPr>
            <a:xfrm>
              <a:off x="2905224" y="2311071"/>
              <a:ext cx="596721" cy="528992"/>
              <a:chOff x="1922950" y="1410350"/>
              <a:chExt cx="1252825" cy="1162875"/>
            </a:xfrm>
          </p:grpSpPr>
          <p:sp>
            <p:nvSpPr>
              <p:cNvPr id="1606" name="Google Shape;1606;p4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7" name="Google Shape;1607;p4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4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4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4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4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4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4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4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4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4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p4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p4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4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4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p4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grpSp>
        <p:sp>
          <p:nvSpPr>
            <p:cNvPr id="1622" name="Google Shape;1622;p4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3" name="Google Shape;1623;p4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4" name="Google Shape;1624;p4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5" name="Google Shape;1625;p4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6" name="Google Shape;1626;p4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4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4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9" name="Google Shape;1629;p4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4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4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4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4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4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4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4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p4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8" name="Google Shape;1638;p4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9" name="Google Shape;1639;p4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4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4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sp>
          <p:nvSpPr>
            <p:cNvPr id="1642" name="Google Shape;1642;p4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1643" name="Google Shape;1643;p4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44" name="Google Shape;1644;p48"/>
            <p:cNvGrpSpPr/>
            <p:nvPr/>
          </p:nvGrpSpPr>
          <p:grpSpPr>
            <a:xfrm>
              <a:off x="3280929" y="3294542"/>
              <a:ext cx="109894" cy="272224"/>
              <a:chOff x="2711750" y="3572300"/>
              <a:chExt cx="230725" cy="598425"/>
            </a:xfrm>
          </p:grpSpPr>
          <p:sp>
            <p:nvSpPr>
              <p:cNvPr id="1645" name="Google Shape;1645;p4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4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47" name="Google Shape;1647;p4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48" name="Google Shape;1648;p48"/>
            <p:cNvGrpSpPr/>
            <p:nvPr/>
          </p:nvGrpSpPr>
          <p:grpSpPr>
            <a:xfrm>
              <a:off x="3790439" y="2408636"/>
              <a:ext cx="73017" cy="75684"/>
              <a:chOff x="3781475" y="1624825"/>
              <a:chExt cx="153300" cy="166375"/>
            </a:xfrm>
          </p:grpSpPr>
          <p:sp>
            <p:nvSpPr>
              <p:cNvPr id="1649" name="Google Shape;1649;p4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0" name="Google Shape;1650;p4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1" name="Google Shape;1651;p4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2" name="Google Shape;1652;p4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53" name="Google Shape;1653;p4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4" name="Google Shape;1654;p4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p4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4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4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8" name="Google Shape;1658;p4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9" name="Google Shape;1659;p4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60" name="Google Shape;1660;p48"/>
            <p:cNvGrpSpPr/>
            <p:nvPr/>
          </p:nvGrpSpPr>
          <p:grpSpPr>
            <a:xfrm>
              <a:off x="4403342" y="3107749"/>
              <a:ext cx="316680" cy="101374"/>
              <a:chOff x="5068275" y="3161675"/>
              <a:chExt cx="664875" cy="222850"/>
            </a:xfrm>
          </p:grpSpPr>
          <p:sp>
            <p:nvSpPr>
              <p:cNvPr id="1661" name="Google Shape;1661;p4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p4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p4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4" name="Google Shape;1664;p4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65" name="Google Shape;1665;p4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6" name="Google Shape;1666;p4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7" name="Google Shape;1667;p4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8" name="Google Shape;1668;p4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9" name="Google Shape;1669;p4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0" name="Google Shape;1670;p4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1" name="Google Shape;1671;p4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2" name="Google Shape;1672;p4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3" name="Google Shape;1673;p4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4" name="Google Shape;1674;p4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5" name="Google Shape;1675;p4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6" name="Google Shape;1676;p4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4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4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4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4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4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4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4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4" name="Google Shape;1684;p4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5" name="Google Shape;1685;p4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4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4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4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9" name="Google Shape;1689;p4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4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4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4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3" name="Google Shape;1693;p4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4" name="Google Shape;1694;p48"/>
            <p:cNvGrpSpPr/>
            <p:nvPr/>
          </p:nvGrpSpPr>
          <p:grpSpPr>
            <a:xfrm>
              <a:off x="3697513" y="2707266"/>
              <a:ext cx="59549" cy="79733"/>
              <a:chOff x="3586375" y="2281300"/>
              <a:chExt cx="125025" cy="175275"/>
            </a:xfrm>
          </p:grpSpPr>
          <p:sp>
            <p:nvSpPr>
              <p:cNvPr id="1695" name="Google Shape;1695;p4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4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97" name="Google Shape;1697;p4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8" name="Google Shape;1698;p48"/>
            <p:cNvGrpSpPr/>
            <p:nvPr/>
          </p:nvGrpSpPr>
          <p:grpSpPr>
            <a:xfrm>
              <a:off x="4513224" y="3221724"/>
              <a:ext cx="274563" cy="280321"/>
              <a:chOff x="5298975" y="3412225"/>
              <a:chExt cx="576450" cy="616225"/>
            </a:xfrm>
          </p:grpSpPr>
          <p:sp>
            <p:nvSpPr>
              <p:cNvPr id="1699" name="Google Shape;1699;p4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1700" name="Google Shape;1700;p4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01" name="Google Shape;1701;p48"/>
            <p:cNvGrpSpPr/>
            <p:nvPr/>
          </p:nvGrpSpPr>
          <p:grpSpPr>
            <a:xfrm>
              <a:off x="4824403" y="3421846"/>
              <a:ext cx="110132" cy="130647"/>
              <a:chOff x="5952300" y="3852150"/>
              <a:chExt cx="231225" cy="287200"/>
            </a:xfrm>
          </p:grpSpPr>
          <p:sp>
            <p:nvSpPr>
              <p:cNvPr id="1702" name="Google Shape;1702;p4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4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04" name="Google Shape;1704;p4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4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4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4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4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4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4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4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12" name="Google Shape;1712;p48"/>
            <p:cNvGrpSpPr/>
            <p:nvPr/>
          </p:nvGrpSpPr>
          <p:grpSpPr>
            <a:xfrm>
              <a:off x="4295710" y="3079670"/>
              <a:ext cx="14968" cy="27135"/>
              <a:chOff x="4842300" y="3099950"/>
              <a:chExt cx="31425" cy="59650"/>
            </a:xfrm>
          </p:grpSpPr>
          <p:sp>
            <p:nvSpPr>
              <p:cNvPr id="1713" name="Google Shape;1713;p4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4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4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4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17" name="Google Shape;1717;p4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4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4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4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4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4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4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4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25" name="Google Shape;1725;p48"/>
            <p:cNvGrpSpPr/>
            <p:nvPr/>
          </p:nvGrpSpPr>
          <p:grpSpPr>
            <a:xfrm>
              <a:off x="3831056" y="2816010"/>
              <a:ext cx="37378" cy="27612"/>
              <a:chOff x="3866750" y="2520350"/>
              <a:chExt cx="78475" cy="60700"/>
            </a:xfrm>
          </p:grpSpPr>
          <p:sp>
            <p:nvSpPr>
              <p:cNvPr id="1726" name="Google Shape;1726;p4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4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4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4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30" name="Google Shape;1730;p4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4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4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4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4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4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4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4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4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4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4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4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4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4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4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4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4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sp>
          <p:nvSpPr>
            <p:cNvPr id="1747" name="Google Shape;1747;p4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4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4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4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4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2" name="Google Shape;1752;p4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4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4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5" name="Google Shape;1755;p4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6" name="Google Shape;1756;p4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4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4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sp>
          <p:nvSpPr>
            <p:cNvPr id="1759" name="Google Shape;1759;p4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0" name="Google Shape;1760;p4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4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2" name="Google Shape;1762;p4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3" name="Google Shape;1763;p4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4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4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p4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7" name="Google Shape;1767;p4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8" name="Google Shape;1768;p4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9" name="Google Shape;1769;p4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4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p4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72" name="Google Shape;1772;p48"/>
            <p:cNvGrpSpPr/>
            <p:nvPr/>
          </p:nvGrpSpPr>
          <p:grpSpPr>
            <a:xfrm>
              <a:off x="3632736" y="3051591"/>
              <a:ext cx="63288" cy="45217"/>
              <a:chOff x="3450375" y="3038225"/>
              <a:chExt cx="132875" cy="99400"/>
            </a:xfrm>
          </p:grpSpPr>
          <p:sp>
            <p:nvSpPr>
              <p:cNvPr id="1773" name="Google Shape;1773;p4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4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75" name="Google Shape;1775;p4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4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4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p4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p4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4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4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2" name="Google Shape;1782;p4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3" name="Google Shape;1783;p4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1784" name="Google Shape;1784;p4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4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4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4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8" name="Google Shape;1788;p4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9" name="Google Shape;1789;p4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p4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1" name="Google Shape;1791;p4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2" name="Google Shape;1792;p4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3" name="Google Shape;1793;p4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6CBC2"/>
                </a:solidFill>
                <a:latin typeface="Arial"/>
                <a:ea typeface="Arial"/>
                <a:cs typeface="Arial"/>
                <a:sym typeface="Arial"/>
              </a:endParaRPr>
            </a:p>
          </p:txBody>
        </p:sp>
        <p:sp>
          <p:nvSpPr>
            <p:cNvPr id="1794" name="Google Shape;1794;p4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5" name="Google Shape;1795;p4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6" name="Google Shape;1796;p4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4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4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9" name="Google Shape;1799;p4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6B65"/>
                </a:solidFill>
                <a:latin typeface="Arial"/>
                <a:ea typeface="Arial"/>
                <a:cs typeface="Arial"/>
                <a:sym typeface="Arial"/>
              </a:endParaRPr>
            </a:p>
          </p:txBody>
        </p:sp>
        <p:sp>
          <p:nvSpPr>
            <p:cNvPr id="1800" name="Google Shape;1800;p4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4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p4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p4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4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4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4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4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4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4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10" name="Google Shape;1810;p48"/>
          <p:cNvGrpSpPr/>
          <p:nvPr/>
        </p:nvGrpSpPr>
        <p:grpSpPr>
          <a:xfrm>
            <a:off x="719116" y="2850945"/>
            <a:ext cx="2622876" cy="1333540"/>
            <a:chOff x="238125" y="1038125"/>
            <a:chExt cx="7146800" cy="3633625"/>
          </a:xfrm>
        </p:grpSpPr>
        <p:sp>
          <p:nvSpPr>
            <p:cNvPr id="1811" name="Google Shape;1811;p4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4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4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p4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4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4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4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4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4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4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4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4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4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4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4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4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4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8" name="Google Shape;1828;p4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4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0" name="Google Shape;1830;p4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1" name="Google Shape;1831;p4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2" name="Google Shape;1832;p4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3" name="Google Shape;1833;p4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4" name="Google Shape;1834;p4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4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p4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7" name="Google Shape;1837;p4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8" name="Google Shape;1838;p4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9" name="Google Shape;1839;p4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p4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p4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p4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4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4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4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4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p4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8" name="Google Shape;1848;p4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4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4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4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p4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p4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p4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4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p4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7" name="Google Shape;1857;p4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4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9" name="Google Shape;1859;p4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0" name="Google Shape;1860;p4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p4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4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4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4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4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4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4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4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4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4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4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4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4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4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4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4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4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4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9" name="Google Shape;1879;p4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p4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4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4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4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4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4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p4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p4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4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9" name="Google Shape;1889;p4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0" name="Google Shape;1890;p4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4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4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3" name="Google Shape;1893;p4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4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4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4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4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4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p4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0" name="Google Shape;1900;p4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4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4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4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4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p4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p4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7" name="Google Shape;1907;p4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8" name="Google Shape;1908;p4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9" name="Google Shape;1909;p4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0" name="Google Shape;1910;p4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1" name="Google Shape;1911;p4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2" name="Google Shape;1912;p4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3" name="Google Shape;1913;p4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4" name="Google Shape;1914;p4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5" name="Google Shape;1915;p4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6" name="Google Shape;1916;p4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7" name="Google Shape;1917;p4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8" name="Google Shape;1918;p4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9" name="Google Shape;1919;p4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0" name="Google Shape;1920;p4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p4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p4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3" name="Google Shape;1923;p4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4" name="Google Shape;1924;p4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5" name="Google Shape;1925;p4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6" name="Google Shape;1926;p4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7" name="Google Shape;1927;p4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8" name="Google Shape;1928;p4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p4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p4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4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4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3" name="Google Shape;1933;p4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4" name="Google Shape;1934;p4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4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6" name="Google Shape;1936;p4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7" name="Google Shape;1937;p4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8" name="Google Shape;1938;p4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4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p4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p4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4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3" name="Google Shape;1943;p4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p4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4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4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4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8" name="Google Shape;1948;p4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9" name="Google Shape;1949;p4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4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4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4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4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p4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5" name="Google Shape;1955;p4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4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7" name="Google Shape;1957;p4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8" name="Google Shape;1958;p4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9" name="Google Shape;1959;p4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0" name="Google Shape;1960;p4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1" name="Google Shape;1961;p4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4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4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4" name="Google Shape;1964;p4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5" name="Google Shape;1965;p4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4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4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8" name="Google Shape;1968;p4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4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0" name="Google Shape;1970;p4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1" name="Google Shape;1971;p4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2" name="Google Shape;1972;p4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3" name="Google Shape;1973;p4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4" name="Google Shape;1974;p4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4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6" name="Google Shape;1976;p4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7" name="Google Shape;1977;p4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8" name="Google Shape;1978;p4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9" name="Google Shape;1979;p4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0" name="Google Shape;1980;p4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1" name="Google Shape;1981;p4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2" name="Google Shape;1982;p4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3" name="Google Shape;1983;p4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4" name="Google Shape;1984;p4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5" name="Google Shape;1985;p4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6" name="Google Shape;1986;p4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7" name="Google Shape;1987;p4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8" name="Google Shape;1988;p4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4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4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4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4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3" name="Google Shape;1993;p4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4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4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4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4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4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4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4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4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4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4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4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5" name="Google Shape;2005;p4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4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4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8" name="Google Shape;2008;p4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9" name="Google Shape;2009;p4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4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4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4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4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4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4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4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7" name="Google Shape;2017;p4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8" name="Google Shape;2018;p4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4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4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4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4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4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4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4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4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7" name="Google Shape;2027;p4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4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4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0" name="Google Shape;2030;p4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1" name="Google Shape;2031;p4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4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4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4" name="Google Shape;2034;p4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5" name="Google Shape;2035;p4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4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4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4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4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4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4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4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4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4" name="Google Shape;2044;p4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5" name="Google Shape;2045;p4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4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4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8" name="Google Shape;2048;p4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9" name="Google Shape;2049;p4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4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4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4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4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4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4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6" name="Google Shape;2056;p4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7" name="Google Shape;2057;p4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8" name="Google Shape;2058;p4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4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0" name="Google Shape;2060;p4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1" name="Google Shape;2061;p4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4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3" name="Google Shape;2063;p4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4" name="Google Shape;2064;p4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4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6" name="Google Shape;2066;p4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7" name="Google Shape;2067;p4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4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4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4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4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4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4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4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5" name="Google Shape;2075;p4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6" name="Google Shape;2076;p4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7" name="Google Shape;2077;p4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8" name="Google Shape;2078;p4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9" name="Google Shape;2079;p4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0" name="Google Shape;2080;p4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1" name="Google Shape;2081;p4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4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4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4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4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6" name="Google Shape;2086;p4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7" name="Google Shape;2087;p4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4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9" name="Google Shape;2089;p4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0" name="Google Shape;2090;p4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1" name="Google Shape;2091;p4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2" name="Google Shape;2092;p4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4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4" name="Google Shape;2094;p4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5" name="Google Shape;2095;p4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4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4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4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9" name="Google Shape;2099;p4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0" name="Google Shape;2100;p4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4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4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4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4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5" name="Google Shape;2105;p4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6" name="Google Shape;2106;p4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4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8" name="Google Shape;2108;p4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9" name="Google Shape;2109;p4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0" name="Google Shape;2110;p4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1" name="Google Shape;2111;p4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2" name="Google Shape;2112;p4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3" name="Google Shape;2113;p4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4" name="Google Shape;2114;p4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5" name="Google Shape;2115;p4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6" name="Google Shape;2116;p4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7" name="Google Shape;2117;p4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8" name="Google Shape;2118;p4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9" name="Google Shape;2119;p4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0" name="Google Shape;2120;p4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1" name="Google Shape;2121;p4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2" name="Google Shape;2122;p4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3" name="Google Shape;2123;p4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4" name="Google Shape;2124;p4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5" name="Google Shape;2125;p4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6" name="Google Shape;2126;p4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7" name="Google Shape;2127;p4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8" name="Google Shape;2128;p4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9" name="Google Shape;2129;p4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0" name="Google Shape;2130;p4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1" name="Google Shape;2131;p4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2" name="Google Shape;2132;p4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3" name="Google Shape;2133;p4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4" name="Google Shape;2134;p4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5" name="Google Shape;2135;p4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6" name="Google Shape;2136;p4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7" name="Google Shape;2137;p4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8" name="Google Shape;2138;p4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9" name="Google Shape;2139;p4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0" name="Google Shape;2140;p4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1" name="Google Shape;2141;p4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2" name="Google Shape;2142;p4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3" name="Google Shape;2143;p4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4" name="Google Shape;2144;p4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5" name="Google Shape;2145;p4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6" name="Google Shape;2146;p4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7" name="Google Shape;2147;p4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8" name="Google Shape;2148;p4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9" name="Google Shape;2149;p4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0" name="Google Shape;2150;p4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1" name="Google Shape;2151;p4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2" name="Google Shape;2152;p4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3" name="Google Shape;2153;p4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4" name="Google Shape;2154;p4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5" name="Google Shape;2155;p4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6" name="Google Shape;2156;p4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7" name="Google Shape;2157;p4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8" name="Google Shape;2158;p4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9" name="Google Shape;2159;p4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0" name="Google Shape;2160;p4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1" name="Google Shape;2161;p4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2" name="Google Shape;2162;p4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3" name="Google Shape;2163;p4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4" name="Google Shape;2164;p4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5" name="Google Shape;2165;p4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6" name="Google Shape;2166;p4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7" name="Google Shape;2167;p4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8" name="Google Shape;2168;p4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9" name="Google Shape;2169;p4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0" name="Google Shape;2170;p4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1" name="Google Shape;2171;p4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4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3" name="Google Shape;2173;p4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4" name="Google Shape;2174;p4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5" name="Google Shape;2175;p4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6" name="Google Shape;2176;p4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7" name="Google Shape;2177;p4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8" name="Google Shape;2178;p4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9" name="Google Shape;2179;p4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0" name="Google Shape;2180;p4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1" name="Google Shape;2181;p4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2" name="Google Shape;2182;p4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3" name="Google Shape;2183;p4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4" name="Google Shape;2184;p4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5" name="Google Shape;2185;p4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6" name="Google Shape;2186;p4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7" name="Google Shape;2187;p4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8" name="Google Shape;2188;p4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9" name="Google Shape;2189;p4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0" name="Google Shape;2190;p4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1" name="Google Shape;2191;p4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2" name="Google Shape;2192;p4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3" name="Google Shape;2193;p4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4" name="Google Shape;2194;p4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5" name="Google Shape;2195;p4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6" name="Google Shape;2196;p4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7" name="Google Shape;2197;p4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8" name="Google Shape;2198;p4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9" name="Google Shape;2199;p4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4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1" name="Google Shape;2201;p4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2" name="Google Shape;2202;p4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3" name="Google Shape;2203;p4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4" name="Google Shape;2204;p4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5" name="Google Shape;2205;p4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6" name="Google Shape;2206;p4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7" name="Google Shape;2207;p4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8" name="Google Shape;2208;p4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9" name="Google Shape;2209;p4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0" name="Google Shape;2210;p4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1" name="Google Shape;2211;p4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2" name="Google Shape;2212;p4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3" name="Google Shape;2213;p4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4" name="Google Shape;2214;p4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5" name="Google Shape;2215;p4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6" name="Google Shape;2216;p4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7" name="Google Shape;2217;p4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8" name="Google Shape;2218;p4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9" name="Google Shape;2219;p4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0" name="Google Shape;2220;p4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1" name="Google Shape;2221;p4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2" name="Google Shape;2222;p4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3" name="Google Shape;2223;p4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4" name="Google Shape;2224;p4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5" name="Google Shape;2225;p4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6" name="Google Shape;2226;p4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7" name="Google Shape;2227;p4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8" name="Google Shape;2228;p4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9" name="Google Shape;2229;p4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0" name="Google Shape;2230;p4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1" name="Google Shape;2231;p4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2" name="Google Shape;2232;p4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3" name="Google Shape;2233;p4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4" name="Google Shape;2234;p4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5" name="Google Shape;2235;p4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6" name="Google Shape;2236;p4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7" name="Google Shape;2237;p4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8" name="Google Shape;2238;p4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9" name="Google Shape;2239;p4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0" name="Google Shape;2240;p4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1" name="Google Shape;2241;p4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2" name="Google Shape;2242;p4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3" name="Google Shape;2243;p4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4" name="Google Shape;2244;p4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5" name="Google Shape;2245;p4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6" name="Google Shape;2246;p4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7" name="Google Shape;2247;p4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8" name="Google Shape;2248;p4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9" name="Google Shape;2249;p4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0" name="Google Shape;2250;p4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1" name="Google Shape;2251;p4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2" name="Google Shape;2252;p4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3" name="Google Shape;2253;p4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4" name="Google Shape;2254;p4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5" name="Google Shape;2255;p4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6" name="Google Shape;2256;p4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7" name="Google Shape;2257;p4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8" name="Google Shape;2258;p4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9" name="Google Shape;2259;p4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0" name="Google Shape;2260;p4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1" name="Google Shape;2261;p4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2" name="Google Shape;2262;p4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3" name="Google Shape;2263;p4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4" name="Google Shape;2264;p4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5" name="Google Shape;2265;p4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6" name="Google Shape;2266;p4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7" name="Google Shape;2267;p4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8" name="Google Shape;2268;p4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9" name="Google Shape;2269;p4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0" name="Google Shape;2270;p4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1" name="Google Shape;2271;p4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2" name="Google Shape;2272;p4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3" name="Google Shape;2273;p4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4" name="Google Shape;2274;p4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5" name="Google Shape;2275;p4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6" name="Google Shape;2276;p4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7" name="Google Shape;2277;p4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8" name="Google Shape;2278;p4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9" name="Google Shape;2279;p4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0" name="Google Shape;2280;p4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1" name="Google Shape;2281;p4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2" name="Google Shape;2282;p4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3" name="Google Shape;2283;p4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4" name="Google Shape;2284;p4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5" name="Google Shape;2285;p4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6" name="Google Shape;2286;p4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7" name="Google Shape;2287;p4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8" name="Google Shape;2288;p4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9" name="Google Shape;2289;p4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0" name="Google Shape;2290;p4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1" name="Google Shape;2291;p4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2" name="Google Shape;2292;p4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3" name="Google Shape;2293;p4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4" name="Google Shape;2294;p4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5" name="Google Shape;2295;p4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6" name="Google Shape;2296;p4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7" name="Google Shape;2297;p4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8" name="Google Shape;2298;p4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9" name="Google Shape;2299;p4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0" name="Google Shape;2300;p4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1" name="Google Shape;2301;p4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2" name="Google Shape;2302;p4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3" name="Google Shape;2303;p4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4" name="Google Shape;2304;p4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5" name="Google Shape;2305;p4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6" name="Google Shape;2306;p4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7" name="Google Shape;2307;p4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8" name="Google Shape;2308;p4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9" name="Google Shape;2309;p4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0" name="Google Shape;2310;p4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1" name="Google Shape;2311;p4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2" name="Google Shape;2312;p4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3" name="Google Shape;2313;p4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4" name="Google Shape;2314;p4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5" name="Google Shape;2315;p4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6" name="Google Shape;2316;p4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7" name="Google Shape;2317;p4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8" name="Google Shape;2318;p4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9" name="Google Shape;2319;p4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0" name="Google Shape;2320;p4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1" name="Google Shape;2321;p4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2" name="Google Shape;2322;p4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3" name="Google Shape;2323;p4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4" name="Google Shape;2324;p4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5" name="Google Shape;2325;p4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6" name="Google Shape;2326;p4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7" name="Google Shape;2327;p4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8" name="Google Shape;2328;p4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9" name="Google Shape;2329;p4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0" name="Google Shape;2330;p4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1" name="Google Shape;2331;p4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2" name="Google Shape;2332;p4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3" name="Google Shape;2333;p4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4" name="Google Shape;2334;p4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5" name="Google Shape;2335;p4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6" name="Google Shape;2336;p4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7" name="Google Shape;2337;p4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8" name="Google Shape;2338;p4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9" name="Google Shape;2339;p4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0" name="Google Shape;2340;p4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1" name="Google Shape;2341;p4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2" name="Google Shape;2342;p4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3" name="Google Shape;2343;p4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4" name="Google Shape;2344;p4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5" name="Google Shape;2345;p4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6" name="Google Shape;2346;p4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7" name="Google Shape;2347;p4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8" name="Google Shape;2348;p4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9" name="Google Shape;2349;p4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0" name="Google Shape;2350;p4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1" name="Google Shape;2351;p4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2" name="Google Shape;2352;p4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3" name="Google Shape;2353;p4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4" name="Google Shape;2354;p4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5" name="Google Shape;2355;p4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6" name="Google Shape;2356;p4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7" name="Google Shape;2357;p4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8" name="Google Shape;2358;p4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9" name="Google Shape;2359;p4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0" name="Google Shape;2360;p4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1" name="Google Shape;2361;p4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2" name="Google Shape;2362;p4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3" name="Google Shape;2363;p4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4" name="Google Shape;2364;p4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5" name="Google Shape;2365;p4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6" name="Google Shape;2366;p4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7" name="Google Shape;2367;p4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8" name="Google Shape;2368;p4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9" name="Google Shape;2369;p4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0" name="Google Shape;2370;p4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1" name="Google Shape;2371;p4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2" name="Google Shape;2372;p4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3" name="Google Shape;2373;p4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4" name="Google Shape;2374;p4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5" name="Google Shape;2375;p4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6" name="Google Shape;2376;p4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7" name="Google Shape;2377;p4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8" name="Google Shape;2378;p4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9" name="Google Shape;2379;p4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0" name="Google Shape;2380;p4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1" name="Google Shape;2381;p4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2" name="Google Shape;2382;p4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3" name="Google Shape;2383;p4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4" name="Google Shape;2384;p4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5" name="Google Shape;2385;p4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6" name="Google Shape;2386;p4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7" name="Google Shape;2387;p4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8" name="Google Shape;2388;p4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9" name="Google Shape;2389;p4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0" name="Google Shape;2390;p4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1" name="Google Shape;2391;p4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2" name="Google Shape;2392;p4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3" name="Google Shape;2393;p4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4" name="Google Shape;2394;p4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5" name="Google Shape;2395;p4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6" name="Google Shape;2396;p4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7" name="Google Shape;2397;p4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8" name="Google Shape;2398;p4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9" name="Google Shape;2399;p4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0" name="Google Shape;2400;p4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1" name="Google Shape;2401;p4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2" name="Google Shape;2402;p4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3" name="Google Shape;2403;p4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4" name="Google Shape;2404;p4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5" name="Google Shape;2405;p4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6" name="Google Shape;2406;p4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7" name="Google Shape;2407;p4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8" name="Google Shape;2408;p4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9" name="Google Shape;2409;p4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0" name="Google Shape;2410;p4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1" name="Google Shape;2411;p4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2" name="Google Shape;2412;p4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3" name="Google Shape;2413;p4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4" name="Google Shape;2414;p4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5" name="Google Shape;2415;p4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6" name="Google Shape;2416;p4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7" name="Google Shape;2417;p4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8" name="Google Shape;2418;p4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9" name="Google Shape;2419;p4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0" name="Google Shape;2420;p4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1" name="Google Shape;2421;p4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2" name="Google Shape;2422;p4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3" name="Google Shape;2423;p4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4" name="Google Shape;2424;p4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5" name="Google Shape;2425;p4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6" name="Google Shape;2426;p4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7" name="Google Shape;2427;p4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8" name="Google Shape;2428;p4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9" name="Google Shape;2429;p4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0" name="Google Shape;2430;p4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1" name="Google Shape;2431;p4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2" name="Google Shape;2432;p4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3" name="Google Shape;2433;p4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4" name="Google Shape;2434;p4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5" name="Google Shape;2435;p4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6" name="Google Shape;2436;p4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7" name="Google Shape;2437;p4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8" name="Google Shape;2438;p4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9" name="Google Shape;2439;p4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0" name="Google Shape;2440;p4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1" name="Google Shape;2441;p4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2" name="Google Shape;2442;p4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3" name="Google Shape;2443;p4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4" name="Google Shape;2444;p4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5" name="Google Shape;2445;p4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6" name="Google Shape;2446;p4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7" name="Google Shape;2447;p4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8" name="Google Shape;2448;p4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9" name="Google Shape;2449;p4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0" name="Google Shape;2450;p4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1" name="Google Shape;2451;p4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2" name="Google Shape;2452;p4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3" name="Google Shape;2453;p4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4" name="Google Shape;2454;p4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5" name="Google Shape;2455;p4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6" name="Google Shape;2456;p4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7" name="Google Shape;2457;p4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8" name="Google Shape;2458;p4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9" name="Google Shape;2459;p4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0" name="Google Shape;2460;p4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1" name="Google Shape;2461;p4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2" name="Google Shape;2462;p4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3" name="Google Shape;2463;p4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4" name="Google Shape;2464;p4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5" name="Google Shape;2465;p4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6" name="Google Shape;2466;p4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7" name="Google Shape;2467;p4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8" name="Google Shape;2468;p4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9" name="Google Shape;2469;p4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0" name="Google Shape;2470;p4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1" name="Google Shape;2471;p4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2" name="Google Shape;2472;p4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3" name="Google Shape;2473;p4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4" name="Google Shape;2474;p4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5" name="Google Shape;2475;p4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6" name="Google Shape;2476;p4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7" name="Google Shape;2477;p4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8" name="Google Shape;2478;p4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9" name="Google Shape;2479;p4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0" name="Google Shape;2480;p4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1" name="Google Shape;2481;p4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2" name="Google Shape;2482;p4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3" name="Google Shape;2483;p4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4" name="Google Shape;2484;p4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5" name="Google Shape;2485;p4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6" name="Google Shape;2486;p4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7" name="Google Shape;2487;p4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8" name="Google Shape;2488;p4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9" name="Google Shape;2489;p4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0" name="Google Shape;2490;p4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1" name="Google Shape;2491;p4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2" name="Google Shape;2492;p4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3" name="Google Shape;2493;p4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4" name="Google Shape;2494;p4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5" name="Google Shape;2495;p4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6" name="Google Shape;2496;p4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7" name="Google Shape;2497;p4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8" name="Google Shape;2498;p4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9" name="Google Shape;2499;p4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0" name="Google Shape;2500;p4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1" name="Google Shape;2501;p4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2" name="Google Shape;2502;p4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3" name="Google Shape;2503;p4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4" name="Google Shape;2504;p4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5" name="Google Shape;2505;p4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6" name="Google Shape;2506;p4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7" name="Google Shape;2507;p4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8" name="Google Shape;2508;p4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9" name="Google Shape;2509;p4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0" name="Google Shape;2510;p4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1" name="Google Shape;2511;p4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2" name="Google Shape;2512;p4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3" name="Google Shape;2513;p4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4" name="Google Shape;2514;p4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5" name="Google Shape;2515;p4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6" name="Google Shape;2516;p4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7" name="Google Shape;2517;p4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8" name="Google Shape;2518;p4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9" name="Google Shape;2519;p4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0" name="Google Shape;2520;p4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1" name="Google Shape;2521;p4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2" name="Google Shape;2522;p4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3" name="Google Shape;2523;p4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4" name="Google Shape;2524;p4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5" name="Google Shape;2525;p4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6" name="Google Shape;2526;p4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7" name="Google Shape;2527;p4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8" name="Google Shape;2528;p4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9" name="Google Shape;2529;p4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0" name="Google Shape;2530;p4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1" name="Google Shape;2531;p4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2" name="Google Shape;2532;p4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3" name="Google Shape;2533;p4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4" name="Google Shape;2534;p4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5" name="Google Shape;2535;p4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6" name="Google Shape;2536;p4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7" name="Google Shape;2537;p4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8" name="Google Shape;2538;p4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9" name="Google Shape;2539;p4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0" name="Google Shape;2540;p4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1" name="Google Shape;2541;p4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2" name="Google Shape;2542;p4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3" name="Google Shape;2543;p4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4" name="Google Shape;2544;p4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5" name="Google Shape;2545;p4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6" name="Google Shape;2546;p4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7" name="Google Shape;2547;p4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8" name="Google Shape;2548;p4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9" name="Google Shape;2549;p4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0" name="Google Shape;2550;p4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1" name="Google Shape;2551;p4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2" name="Google Shape;2552;p4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3" name="Google Shape;2553;p4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4" name="Google Shape;2554;p4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5" name="Google Shape;2555;p4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6" name="Google Shape;2556;p4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7" name="Google Shape;2557;p4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8" name="Google Shape;2558;p4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9" name="Google Shape;2559;p4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0" name="Google Shape;2560;p4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1" name="Google Shape;2561;p4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2" name="Google Shape;2562;p4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3" name="Google Shape;2563;p4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4" name="Google Shape;2564;p4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5" name="Google Shape;2565;p4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6" name="Google Shape;2566;p4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7" name="Google Shape;2567;p4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8" name="Google Shape;2568;p4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9" name="Google Shape;2569;p4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0" name="Google Shape;2570;p4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1" name="Google Shape;2571;p4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2" name="Google Shape;2572;p4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3" name="Google Shape;2573;p4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4" name="Google Shape;2574;p4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5" name="Google Shape;2575;p4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6" name="Google Shape;2576;p4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7" name="Google Shape;2577;p4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8" name="Google Shape;2578;p4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9" name="Google Shape;2579;p4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0" name="Google Shape;2580;p4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1" name="Google Shape;2581;p4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2" name="Google Shape;2582;p4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3" name="Google Shape;2583;p4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4" name="Google Shape;2584;p4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5" name="Google Shape;2585;p4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6" name="Google Shape;2586;p4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7" name="Google Shape;2587;p4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8" name="Google Shape;2588;p4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9" name="Google Shape;2589;p4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0" name="Google Shape;2590;p4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1" name="Google Shape;2591;p4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2" name="Google Shape;2592;p4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3" name="Google Shape;2593;p4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4" name="Google Shape;2594;p4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5" name="Google Shape;2595;p4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6" name="Google Shape;2596;p4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7" name="Google Shape;2597;p4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8" name="Google Shape;2598;p4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9" name="Google Shape;2599;p4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0" name="Google Shape;2600;p4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1" name="Google Shape;2601;p4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2" name="Google Shape;2602;p4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3" name="Google Shape;2603;p4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4" name="Google Shape;2604;p4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5" name="Google Shape;2605;p4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6" name="Google Shape;2606;p4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7" name="Google Shape;2607;p4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8" name="Google Shape;2608;p4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9" name="Google Shape;2609;p4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0" name="Google Shape;2610;p4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1" name="Google Shape;2611;p4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2" name="Google Shape;2612;p4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3" name="Google Shape;2613;p4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4" name="Google Shape;2614;p4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5" name="Google Shape;2615;p4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6" name="Google Shape;2616;p4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7" name="Google Shape;2617;p4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8" name="Google Shape;2618;p4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9" name="Google Shape;2619;p4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0" name="Google Shape;2620;p4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1" name="Google Shape;2621;p4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2" name="Google Shape;2622;p4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3" name="Google Shape;2623;p4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4" name="Google Shape;2624;p4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5" name="Google Shape;2625;p4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6" name="Google Shape;2626;p4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7" name="Google Shape;2627;p4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8" name="Google Shape;2628;p4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9" name="Google Shape;2629;p4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0" name="Google Shape;2630;p4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1" name="Google Shape;2631;p4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2" name="Google Shape;2632;p4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3" name="Google Shape;2633;p4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4" name="Google Shape;2634;p4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5" name="Google Shape;2635;p4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6" name="Google Shape;2636;p4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7" name="Google Shape;2637;p4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8" name="Google Shape;2638;p4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9" name="Google Shape;2639;p4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0" name="Google Shape;2640;p4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1" name="Google Shape;2641;p4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2" name="Google Shape;2642;p4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3" name="Google Shape;2643;p4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4" name="Google Shape;2644;p4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5" name="Google Shape;2645;p4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6" name="Google Shape;2646;p4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7" name="Google Shape;2647;p4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8" name="Google Shape;2648;p4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9" name="Google Shape;2649;p4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0" name="Google Shape;2650;p4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1" name="Google Shape;2651;p4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2" name="Google Shape;2652;p4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3" name="Google Shape;2653;p4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4" name="Google Shape;2654;p4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5" name="Google Shape;2655;p4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6" name="Google Shape;2656;p4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7" name="Google Shape;2657;p4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8" name="Google Shape;2658;p4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9" name="Google Shape;2659;p4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0" name="Google Shape;2660;p4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1" name="Google Shape;2661;p4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2" name="Google Shape;2662;p4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3" name="Google Shape;2663;p4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4" name="Google Shape;2664;p4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5" name="Google Shape;2665;p4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6" name="Google Shape;2666;p4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7" name="Google Shape;2667;p4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8" name="Google Shape;2668;p4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9" name="Google Shape;2669;p4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0" name="Google Shape;2670;p4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1" name="Google Shape;2671;p4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2" name="Google Shape;2672;p4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3" name="Google Shape;2673;p4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4" name="Google Shape;2674;p4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5" name="Google Shape;2675;p4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6" name="Google Shape;2676;p4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7" name="Google Shape;2677;p4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8" name="Google Shape;2678;p4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9" name="Google Shape;2679;p4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0" name="Google Shape;2680;p4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1" name="Google Shape;2681;p4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2" name="Google Shape;2682;p4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3" name="Google Shape;2683;p4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4" name="Google Shape;2684;p4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5" name="Google Shape;2685;p4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6" name="Google Shape;2686;p4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7" name="Google Shape;2687;p4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8" name="Google Shape;2688;p4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9" name="Google Shape;2689;p4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0" name="Google Shape;2690;p4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1" name="Google Shape;2691;p4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2" name="Google Shape;2692;p4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3" name="Google Shape;2693;p4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4" name="Google Shape;2694;p4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5" name="Google Shape;2695;p4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6" name="Google Shape;2696;p4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7" name="Google Shape;2697;p4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8" name="Google Shape;2698;p4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9" name="Google Shape;2699;p4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0" name="Google Shape;2700;p4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1" name="Google Shape;2701;p4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2" name="Google Shape;2702;p4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3" name="Google Shape;2703;p4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4" name="Google Shape;2704;p4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5" name="Google Shape;2705;p4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6" name="Google Shape;2706;p4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7" name="Google Shape;2707;p4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8" name="Google Shape;2708;p4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9" name="Google Shape;2709;p4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0" name="Google Shape;2710;p4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1" name="Google Shape;2711;p4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2" name="Google Shape;2712;p4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3" name="Google Shape;2713;p4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4" name="Google Shape;2714;p4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5" name="Google Shape;2715;p4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6" name="Google Shape;2716;p4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7" name="Google Shape;2717;p4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8" name="Google Shape;2718;p4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9" name="Google Shape;2719;p4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0" name="Google Shape;2720;p4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1" name="Google Shape;2721;p4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2" name="Google Shape;2722;p4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3" name="Google Shape;2723;p4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4" name="Google Shape;2724;p4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5" name="Google Shape;2725;p4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6" name="Google Shape;2726;p4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7" name="Google Shape;2727;p4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8" name="Google Shape;2728;p4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9" name="Google Shape;2729;p4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0" name="Google Shape;2730;p4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1" name="Google Shape;2731;p4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2" name="Google Shape;2732;p4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3" name="Google Shape;2733;p4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4" name="Google Shape;2734;p4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5" name="Google Shape;2735;p4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6" name="Google Shape;2736;p4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7" name="Google Shape;2737;p4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8" name="Google Shape;2738;p4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9" name="Google Shape;2739;p4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0" name="Google Shape;2740;p4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1" name="Google Shape;2741;p4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2" name="Google Shape;2742;p4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3" name="Google Shape;2743;p4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4" name="Google Shape;2744;p4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5" name="Google Shape;2745;p4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6" name="Google Shape;2746;p4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7" name="Google Shape;2747;p4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8" name="Google Shape;2748;p4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9" name="Google Shape;2749;p4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0" name="Google Shape;2750;p4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1" name="Google Shape;2751;p4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2" name="Google Shape;2752;p4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3" name="Google Shape;2753;p4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4" name="Google Shape;2754;p4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5" name="Google Shape;2755;p4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6" name="Google Shape;2756;p4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7" name="Google Shape;2757;p4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8" name="Google Shape;2758;p4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9" name="Google Shape;2759;p4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0" name="Google Shape;2760;p4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1" name="Google Shape;2761;p4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2" name="Google Shape;2762;p4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3" name="Google Shape;2763;p4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4" name="Google Shape;2764;p4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5" name="Google Shape;2765;p4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6" name="Google Shape;2766;p4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7" name="Google Shape;2767;p4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8" name="Google Shape;2768;p4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9" name="Google Shape;2769;p4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0" name="Google Shape;2770;p4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1" name="Google Shape;2771;p4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2" name="Google Shape;2772;p4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3" name="Google Shape;2773;p4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4" name="Google Shape;2774;p4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5" name="Google Shape;2775;p4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6" name="Google Shape;2776;p4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7" name="Google Shape;2777;p4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8" name="Google Shape;2778;p4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9" name="Google Shape;2779;p4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0" name="Google Shape;2780;p4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1" name="Google Shape;2781;p4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2" name="Google Shape;2782;p4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3" name="Google Shape;2783;p4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4" name="Google Shape;2784;p4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5" name="Google Shape;2785;p4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6" name="Google Shape;2786;p4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7" name="Google Shape;2787;p4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8" name="Google Shape;2788;p4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9" name="Google Shape;2789;p4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0" name="Google Shape;2790;p4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1" name="Google Shape;2791;p4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2" name="Google Shape;2792;p4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3" name="Google Shape;2793;p4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4" name="Google Shape;2794;p4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5" name="Google Shape;2795;p4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6" name="Google Shape;2796;p4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7" name="Google Shape;2797;p4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8" name="Google Shape;2798;p4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9" name="Google Shape;2799;p4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0" name="Google Shape;2800;p4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1" name="Google Shape;2801;p4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2" name="Google Shape;2802;p4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3" name="Google Shape;2803;p4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4" name="Google Shape;2804;p4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5" name="Google Shape;2805;p4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6" name="Google Shape;2806;p4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7" name="Google Shape;2807;p4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8" name="Google Shape;2808;p4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9" name="Google Shape;2809;p4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0" name="Google Shape;2810;p4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1" name="Google Shape;2811;p4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2" name="Google Shape;2812;p4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3" name="Google Shape;2813;p4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4" name="Google Shape;2814;p4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5" name="Google Shape;2815;p4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6" name="Google Shape;2816;p4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7" name="Google Shape;2817;p4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8" name="Google Shape;2818;p4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9" name="Google Shape;2819;p4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0" name="Google Shape;2820;p4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1" name="Google Shape;2821;p4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2" name="Google Shape;2822;p4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3" name="Google Shape;2823;p4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4" name="Google Shape;2824;p4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5" name="Google Shape;2825;p4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6" name="Google Shape;2826;p4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7" name="Google Shape;2827;p4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8" name="Google Shape;2828;p4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9" name="Google Shape;2829;p4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0" name="Google Shape;2830;p4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1" name="Google Shape;2831;p4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2" name="Google Shape;2832;p4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3" name="Google Shape;2833;p4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4" name="Google Shape;2834;p4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5" name="Google Shape;2835;p4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6" name="Google Shape;2836;p4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7" name="Google Shape;2837;p4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8" name="Google Shape;2838;p4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9" name="Google Shape;2839;p4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0" name="Google Shape;2840;p4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1" name="Google Shape;2841;p4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2" name="Google Shape;2842;p4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3" name="Google Shape;2843;p4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4" name="Google Shape;2844;p4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5" name="Google Shape;2845;p4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6" name="Google Shape;2846;p4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7" name="Google Shape;2847;p4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8" name="Google Shape;2848;p4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9" name="Google Shape;2849;p4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0" name="Google Shape;2850;p4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1" name="Google Shape;2851;p4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2" name="Google Shape;2852;p4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3" name="Google Shape;2853;p4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4" name="Google Shape;2854;p4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5" name="Google Shape;2855;p4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6" name="Google Shape;2856;p4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7" name="Google Shape;2857;p4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8" name="Google Shape;2858;p4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9" name="Google Shape;2859;p4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0" name="Google Shape;2860;p4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1" name="Google Shape;2861;p4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2" name="Google Shape;2862;p4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3" name="Google Shape;2863;p4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4" name="Google Shape;2864;p4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5" name="Google Shape;2865;p4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6" name="Google Shape;2866;p4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7" name="Google Shape;2867;p4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8" name="Google Shape;2868;p4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9" name="Google Shape;2869;p4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0" name="Google Shape;2870;p4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1" name="Google Shape;2871;p4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2" name="Google Shape;2872;p4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3" name="Google Shape;2873;p4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4" name="Google Shape;2874;p4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5" name="Google Shape;2875;p4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6" name="Google Shape;2876;p4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7" name="Google Shape;2877;p4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8" name="Google Shape;2878;p4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9" name="Google Shape;2879;p4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0" name="Google Shape;2880;p4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1" name="Google Shape;2881;p4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2" name="Google Shape;2882;p4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3" name="Google Shape;2883;p4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4" name="Google Shape;2884;p4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5" name="Google Shape;2885;p4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6" name="Google Shape;2886;p4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7" name="Google Shape;2887;p4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8" name="Google Shape;2888;p4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9" name="Google Shape;2889;p4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0" name="Google Shape;2890;p4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1" name="Google Shape;2891;p4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2" name="Google Shape;2892;p4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3" name="Google Shape;2893;p4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4" name="Google Shape;2894;p4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5" name="Google Shape;2895;p4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6" name="Google Shape;2896;p4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7" name="Google Shape;2897;p4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8" name="Google Shape;2898;p4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9" name="Google Shape;2899;p4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0" name="Google Shape;2900;p4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1" name="Google Shape;2901;p4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2" name="Google Shape;2902;p4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3" name="Google Shape;2903;p4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4" name="Google Shape;2904;p4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5" name="Google Shape;2905;p4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6" name="Google Shape;2906;p4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7" name="Google Shape;2907;p4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8" name="Google Shape;2908;p4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9" name="Google Shape;2909;p4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0" name="Google Shape;2910;p4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1" name="Google Shape;2911;p4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2" name="Google Shape;2912;p4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3" name="Google Shape;2913;p4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4" name="Google Shape;2914;p4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5" name="Google Shape;2915;p4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6" name="Google Shape;2916;p4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7" name="Google Shape;2917;p4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8" name="Google Shape;2918;p4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9" name="Google Shape;2919;p4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0" name="Google Shape;2920;p4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1" name="Google Shape;2921;p4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2" name="Google Shape;2922;p4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3" name="Google Shape;2923;p4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4" name="Google Shape;2924;p4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5" name="Google Shape;2925;p4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6" name="Google Shape;2926;p4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7" name="Google Shape;2927;p4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8" name="Google Shape;2928;p4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9" name="Google Shape;2929;p4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0" name="Google Shape;2930;p4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1" name="Google Shape;2931;p4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2" name="Google Shape;2932;p4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3" name="Google Shape;2933;p4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4" name="Google Shape;2934;p4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5" name="Google Shape;2935;p4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6" name="Google Shape;2936;p4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7" name="Google Shape;2937;p4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8" name="Google Shape;2938;p4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9" name="Google Shape;2939;p4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0" name="Google Shape;2940;p4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1" name="Google Shape;2941;p4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2" name="Google Shape;2942;p4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3" name="Google Shape;2943;p4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4" name="Google Shape;2944;p4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5" name="Google Shape;2945;p4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6" name="Google Shape;2946;p4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7" name="Google Shape;2947;p4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8" name="Google Shape;2948;p4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9" name="Google Shape;2949;p4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0" name="Google Shape;2950;p4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1" name="Google Shape;2951;p4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2" name="Google Shape;2952;p4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3" name="Google Shape;2953;p4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4" name="Google Shape;2954;p4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5" name="Google Shape;2955;p4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6" name="Google Shape;2956;p4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7" name="Google Shape;2957;p4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8" name="Google Shape;2958;p4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9" name="Google Shape;2959;p4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0" name="Google Shape;2960;p4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1" name="Google Shape;2961;p4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2" name="Google Shape;2962;p4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3" name="Google Shape;2963;p4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4" name="Google Shape;2964;p4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5" name="Google Shape;2965;p4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6" name="Google Shape;2966;p4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7" name="Google Shape;2967;p4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8" name="Google Shape;2968;p4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9" name="Google Shape;2969;p4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0" name="Google Shape;2970;p4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1" name="Google Shape;2971;p4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2" name="Google Shape;2972;p4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3" name="Google Shape;2973;p4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4" name="Google Shape;2974;p4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5" name="Google Shape;2975;p4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6" name="Google Shape;2976;p4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7" name="Google Shape;2977;p4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8" name="Google Shape;2978;p4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9" name="Google Shape;2979;p4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0" name="Google Shape;2980;p4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1" name="Google Shape;2981;p4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2" name="Google Shape;2982;p4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3" name="Google Shape;2983;p4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4" name="Google Shape;2984;p4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5" name="Google Shape;2985;p4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6" name="Google Shape;2986;p4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7" name="Google Shape;2987;p4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8" name="Google Shape;2988;p4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9" name="Google Shape;2989;p4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0" name="Google Shape;2990;p4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1" name="Google Shape;2991;p4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2" name="Google Shape;2992;p4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3" name="Google Shape;2993;p4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4" name="Google Shape;2994;p4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5" name="Google Shape;2995;p4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6" name="Google Shape;2996;p4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7" name="Google Shape;2997;p4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8" name="Google Shape;2998;p4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9" name="Google Shape;2999;p4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0" name="Google Shape;3000;p4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1" name="Google Shape;3001;p4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2" name="Google Shape;3002;p4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3" name="Google Shape;3003;p4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4" name="Google Shape;3004;p4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5" name="Google Shape;3005;p4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6" name="Google Shape;3006;p4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7" name="Google Shape;3007;p4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8" name="Google Shape;3008;p4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9" name="Google Shape;3009;p4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0" name="Google Shape;3010;p4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1" name="Google Shape;3011;p4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2" name="Google Shape;3012;p4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3" name="Google Shape;3013;p4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4" name="Google Shape;3014;p4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5" name="Google Shape;3015;p4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6" name="Google Shape;3016;p4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7" name="Google Shape;3017;p4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8" name="Google Shape;3018;p4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9" name="Google Shape;3019;p4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0" name="Google Shape;3020;p4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1" name="Google Shape;3021;p4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2" name="Google Shape;3022;p4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3" name="Google Shape;3023;p4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4" name="Google Shape;3024;p4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5" name="Google Shape;3025;p4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6" name="Google Shape;3026;p4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7" name="Google Shape;3027;p4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8" name="Google Shape;3028;p4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9" name="Google Shape;3029;p4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0" name="Google Shape;3030;p4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1" name="Google Shape;3031;p4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2" name="Google Shape;3032;p4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3" name="Google Shape;3033;p4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4" name="Google Shape;3034;p4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5" name="Google Shape;3035;p4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6" name="Google Shape;3036;p4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7" name="Google Shape;3037;p4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8" name="Google Shape;3038;p4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9" name="Google Shape;3039;p4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0" name="Google Shape;3040;p4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1" name="Google Shape;3041;p4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2" name="Google Shape;3042;p4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3" name="Google Shape;3043;p4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4" name="Google Shape;3044;p4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5" name="Google Shape;3045;p4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6" name="Google Shape;3046;p4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7" name="Google Shape;3047;p4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8" name="Google Shape;3048;p4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9" name="Google Shape;3049;p4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0" name="Google Shape;3050;p4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1" name="Google Shape;3051;p4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2" name="Google Shape;3052;p4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3" name="Google Shape;3053;p4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4" name="Google Shape;3054;p4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5" name="Google Shape;3055;p4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6" name="Google Shape;3056;p4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7" name="Google Shape;3057;p4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8" name="Google Shape;3058;p4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9" name="Google Shape;3059;p4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0" name="Google Shape;3060;p4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1" name="Google Shape;3061;p4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2" name="Google Shape;3062;p4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3" name="Google Shape;3063;p4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4" name="Google Shape;3064;p4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5" name="Google Shape;3065;p4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6" name="Google Shape;3066;p4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7" name="Google Shape;3067;p4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8" name="Google Shape;3068;p4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9" name="Google Shape;3069;p4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0" name="Google Shape;3070;p4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1" name="Google Shape;3071;p4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2" name="Google Shape;3072;p4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3" name="Google Shape;3073;p4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4" name="Google Shape;3074;p4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5" name="Google Shape;3075;p4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6" name="Google Shape;3076;p4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7" name="Google Shape;3077;p4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8" name="Google Shape;3078;p4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9" name="Google Shape;3079;p4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0" name="Google Shape;3080;p4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1" name="Google Shape;3081;p4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2" name="Google Shape;3082;p4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3" name="Google Shape;3083;p4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4" name="Google Shape;3084;p4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5" name="Google Shape;3085;p4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6" name="Google Shape;3086;p4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7" name="Google Shape;3087;p4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8" name="Google Shape;3088;p4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9" name="Google Shape;3089;p4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0" name="Google Shape;3090;p4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1" name="Google Shape;3091;p4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2" name="Google Shape;3092;p4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3" name="Google Shape;3093;p4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4" name="Google Shape;3094;p4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5" name="Google Shape;3095;p4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6" name="Google Shape;3096;p4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7" name="Google Shape;3097;p4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8" name="Google Shape;3098;p4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9" name="Google Shape;3099;p4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0" name="Google Shape;3100;p4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1" name="Google Shape;3101;p4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2" name="Google Shape;3102;p4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3" name="Google Shape;3103;p4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4" name="Google Shape;3104;p4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5" name="Google Shape;3105;p4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6" name="Google Shape;3106;p4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7" name="Google Shape;3107;p4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8" name="Google Shape;3108;p4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9" name="Google Shape;3109;p4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0" name="Google Shape;3110;p4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1" name="Google Shape;3111;p4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2" name="Google Shape;3112;p4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3" name="Google Shape;3113;p4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4" name="Google Shape;3114;p4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5" name="Google Shape;3115;p4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6" name="Google Shape;3116;p4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7" name="Google Shape;3117;p4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8" name="Google Shape;3118;p4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9" name="Google Shape;3119;p4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0" name="Google Shape;3120;p4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1" name="Google Shape;3121;p4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2" name="Google Shape;3122;p4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3" name="Google Shape;3123;p4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4" name="Google Shape;3124;p4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5" name="Google Shape;3125;p4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6" name="Google Shape;3126;p4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7" name="Google Shape;3127;p4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8" name="Google Shape;3128;p4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9" name="Google Shape;3129;p4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0" name="Google Shape;3130;p4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1" name="Google Shape;3131;p4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2" name="Google Shape;3132;p4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3" name="Google Shape;3133;p4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4" name="Google Shape;3134;p4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5" name="Google Shape;3135;p4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6" name="Google Shape;3136;p4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7" name="Google Shape;3137;p4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8" name="Google Shape;3138;p4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9" name="Google Shape;3139;p4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0" name="Google Shape;3140;p4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1" name="Google Shape;3141;p4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2" name="Google Shape;3142;p4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3" name="Google Shape;3143;p4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4" name="Google Shape;3144;p4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5" name="Google Shape;3145;p4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6" name="Google Shape;3146;p4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7" name="Google Shape;3147;p4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8" name="Google Shape;3148;p4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9" name="Google Shape;3149;p4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0" name="Google Shape;3150;p4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1" name="Google Shape;3151;p4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2" name="Google Shape;3152;p4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3" name="Google Shape;3153;p4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4" name="Google Shape;3154;p4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5" name="Google Shape;3155;p4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6" name="Google Shape;3156;p4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7" name="Google Shape;3157;p4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8" name="Google Shape;3158;p4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9" name="Google Shape;3159;p4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0" name="Google Shape;3160;p4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1" name="Google Shape;3161;p4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2" name="Google Shape;3162;p4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3" name="Google Shape;3163;p4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4" name="Google Shape;3164;p4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5" name="Google Shape;3165;p4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6" name="Google Shape;3166;p4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7" name="Google Shape;3167;p4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8" name="Google Shape;3168;p4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9" name="Google Shape;3169;p4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0" name="Google Shape;3170;p4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1" name="Google Shape;3171;p4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2" name="Google Shape;3172;p4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3" name="Google Shape;3173;p4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4" name="Google Shape;3174;p4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5" name="Google Shape;3175;p4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6" name="Google Shape;3176;p4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7" name="Google Shape;3177;p4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8" name="Google Shape;3178;p4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9" name="Google Shape;3179;p4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0" name="Google Shape;3180;p4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1" name="Google Shape;3181;p4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2" name="Google Shape;3182;p4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3" name="Google Shape;3183;p4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4" name="Google Shape;3184;p4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5" name="Google Shape;3185;p4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6" name="Google Shape;3186;p4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7" name="Google Shape;3187;p4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8" name="Google Shape;3188;p4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9" name="Google Shape;3189;p4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0" name="Google Shape;3190;p4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1" name="Google Shape;3191;p4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2" name="Google Shape;3192;p4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3" name="Google Shape;3193;p4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4" name="Google Shape;3194;p4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5" name="Google Shape;3195;p4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6" name="Google Shape;3196;p4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7" name="Google Shape;3197;p4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8" name="Google Shape;3198;p4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9" name="Google Shape;3199;p4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0" name="Google Shape;3200;p4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1" name="Google Shape;3201;p4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2" name="Google Shape;3202;p4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3" name="Google Shape;3203;p4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4" name="Google Shape;3204;p4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5" name="Google Shape;3205;p4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6" name="Google Shape;3206;p4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7" name="Google Shape;3207;p4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8" name="Google Shape;3208;p4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9" name="Google Shape;3209;p4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0" name="Google Shape;3210;p4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1" name="Google Shape;3211;p4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2" name="Google Shape;3212;p4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3" name="Google Shape;3213;p4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4" name="Google Shape;3214;p4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5" name="Google Shape;3215;p4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6" name="Google Shape;3216;p4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7" name="Google Shape;3217;p4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8" name="Google Shape;3218;p4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9" name="Google Shape;3219;p4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0" name="Google Shape;3220;p4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1" name="Google Shape;3221;p4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2" name="Google Shape;3222;p4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3" name="Google Shape;3223;p4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4" name="Google Shape;3224;p4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5" name="Google Shape;3225;p4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6" name="Google Shape;3226;p4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7" name="Google Shape;3227;p4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8" name="Google Shape;3228;p4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9" name="Google Shape;3229;p4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0" name="Google Shape;3230;p4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1" name="Google Shape;3231;p4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2" name="Google Shape;3232;p4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3" name="Google Shape;3233;p4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4" name="Google Shape;3234;p4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5" name="Google Shape;3235;p4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6" name="Google Shape;3236;p4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7" name="Google Shape;3237;p4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8" name="Google Shape;3238;p4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9" name="Google Shape;3239;p4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0" name="Google Shape;3240;p4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1" name="Google Shape;3241;p4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2" name="Google Shape;3242;p4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3" name="Google Shape;3243;p4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4" name="Google Shape;3244;p4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5" name="Google Shape;3245;p4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6" name="Google Shape;3246;p4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7" name="Google Shape;3247;p4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8" name="Google Shape;3248;p4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9" name="Google Shape;3249;p4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0" name="Google Shape;3250;p4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1" name="Google Shape;3251;p4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2" name="Google Shape;3252;p4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3" name="Google Shape;3253;p4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4" name="Google Shape;3254;p4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5" name="Google Shape;3255;p4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6" name="Google Shape;3256;p4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7" name="Google Shape;3257;p4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8" name="Google Shape;3258;p4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9" name="Google Shape;3259;p4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0" name="Google Shape;3260;p4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1" name="Google Shape;3261;p4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2" name="Google Shape;3262;p4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3" name="Google Shape;3263;p4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4" name="Google Shape;3264;p4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5" name="Google Shape;3265;p4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6" name="Google Shape;3266;p4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7" name="Google Shape;3267;p4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8" name="Google Shape;3268;p4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9" name="Google Shape;3269;p4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0" name="Google Shape;3270;p4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1" name="Google Shape;3271;p4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2" name="Google Shape;3272;p4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3" name="Google Shape;3273;p4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4" name="Google Shape;3274;p4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5" name="Google Shape;3275;p4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6" name="Google Shape;3276;p4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7" name="Google Shape;3277;p4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8" name="Google Shape;3278;p4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9" name="Google Shape;3279;p4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0" name="Google Shape;3280;p4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1" name="Google Shape;3281;p4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2" name="Google Shape;3282;p4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3" name="Google Shape;3283;p4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4" name="Google Shape;3284;p4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5" name="Google Shape;3285;p4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6" name="Google Shape;3286;p4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7" name="Google Shape;3287;p4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8" name="Google Shape;3288;p4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9" name="Google Shape;3289;p4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0" name="Google Shape;3290;p4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1" name="Google Shape;3291;p4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2" name="Google Shape;3292;p4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3" name="Google Shape;3293;p4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4" name="Google Shape;3294;p4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5" name="Google Shape;3295;p4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6" name="Google Shape;3296;p4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7" name="Google Shape;3297;p4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8" name="Google Shape;3298;p4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9" name="Google Shape;3299;p4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0" name="Google Shape;3300;p4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1" name="Google Shape;3301;p4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2" name="Google Shape;3302;p4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3" name="Google Shape;3303;p4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4" name="Google Shape;3304;p4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5" name="Google Shape;3305;p4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6" name="Google Shape;3306;p4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7" name="Google Shape;3307;p4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8" name="Google Shape;3308;p4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9" name="Google Shape;3309;p4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0" name="Google Shape;3310;p4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1" name="Google Shape;3311;p4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2" name="Google Shape;3312;p4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3" name="Google Shape;3313;p4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4" name="Google Shape;3314;p4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5" name="Google Shape;3315;p4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6" name="Google Shape;3316;p4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7" name="Google Shape;3317;p4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8" name="Google Shape;3318;p4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9" name="Google Shape;3319;p4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0" name="Google Shape;3320;p4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1" name="Google Shape;3321;p4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2" name="Google Shape;3322;p4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3" name="Google Shape;3323;p4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4" name="Google Shape;3324;p4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5" name="Google Shape;3325;p4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6" name="Google Shape;3326;p4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7" name="Google Shape;3327;p4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8" name="Google Shape;3328;p4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9" name="Google Shape;3329;p4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0" name="Google Shape;3330;p4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1" name="Google Shape;3331;p4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2" name="Google Shape;3332;p4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3" name="Google Shape;3333;p4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4" name="Google Shape;3334;p4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5" name="Google Shape;3335;p4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6" name="Google Shape;3336;p4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7" name="Google Shape;3337;p4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8" name="Google Shape;3338;p4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9" name="Google Shape;3339;p4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0" name="Google Shape;3340;p4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1" name="Google Shape;3341;p4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2" name="Google Shape;3342;p4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3" name="Google Shape;3343;p4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4" name="Google Shape;3344;p4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5" name="Google Shape;3345;p4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6" name="Google Shape;3346;p4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7" name="Google Shape;3347;p4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8" name="Google Shape;3348;p4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9" name="Google Shape;3349;p4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0" name="Google Shape;3350;p4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1" name="Google Shape;3351;p4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2" name="Google Shape;3352;p4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3" name="Google Shape;3353;p4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4" name="Google Shape;3354;p4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5" name="Google Shape;3355;p4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6" name="Google Shape;3356;p4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7" name="Google Shape;3357;p4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8" name="Google Shape;3358;p4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9" name="Google Shape;3359;p4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0" name="Google Shape;3360;p4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1" name="Google Shape;3361;p4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2" name="Google Shape;3362;p4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3" name="Google Shape;3363;p4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4" name="Google Shape;3364;p4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5" name="Google Shape;3365;p4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6" name="Google Shape;3366;p4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7" name="Google Shape;3367;p4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8" name="Google Shape;3368;p4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9" name="Google Shape;3369;p4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0" name="Google Shape;3370;p4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1" name="Google Shape;3371;p4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2" name="Google Shape;3372;p4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3" name="Google Shape;3373;p4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4" name="Google Shape;3374;p4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5" name="Google Shape;3375;p4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6" name="Google Shape;3376;p4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7" name="Google Shape;3377;p4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8" name="Google Shape;3378;p4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9" name="Google Shape;3379;p4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0" name="Google Shape;3380;p4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1" name="Google Shape;3381;p4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2" name="Google Shape;3382;p4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83" name="Google Shape;3383;p48"/>
          <p:cNvGrpSpPr/>
          <p:nvPr/>
        </p:nvGrpSpPr>
        <p:grpSpPr>
          <a:xfrm>
            <a:off x="5834044" y="993055"/>
            <a:ext cx="2590840" cy="1380235"/>
            <a:chOff x="233350" y="949250"/>
            <a:chExt cx="7137300" cy="3802300"/>
          </a:xfrm>
        </p:grpSpPr>
        <p:sp>
          <p:nvSpPr>
            <p:cNvPr id="3384" name="Google Shape;3384;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5" name="Google Shape;3385;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6" name="Google Shape;3386;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7" name="Google Shape;3387;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8" name="Google Shape;3388;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9" name="Google Shape;3389;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0" name="Google Shape;3390;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1" name="Google Shape;3391;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2" name="Google Shape;3392;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3" name="Google Shape;3393;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4" name="Google Shape;3394;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5" name="Google Shape;3395;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6" name="Google Shape;3396;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7" name="Google Shape;3397;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8" name="Google Shape;3398;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9" name="Google Shape;3399;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0" name="Google Shape;3400;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1" name="Google Shape;3401;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2" name="Google Shape;3402;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3" name="Google Shape;3403;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4" name="Google Shape;3404;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5" name="Google Shape;3405;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6" name="Google Shape;3406;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7" name="Google Shape;3407;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8" name="Google Shape;3408;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9" name="Google Shape;3409;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0" name="Google Shape;3410;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1" name="Google Shape;3411;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2" name="Google Shape;3412;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3" name="Google Shape;3413;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4" name="Google Shape;3414;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5" name="Google Shape;3415;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6" name="Google Shape;3416;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7" name="Google Shape;3417;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8" name="Google Shape;3418;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9" name="Google Shape;3419;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0" name="Google Shape;3420;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1" name="Google Shape;3421;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2" name="Google Shape;3422;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3" name="Google Shape;3423;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4" name="Google Shape;3424;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5" name="Google Shape;3425;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6" name="Google Shape;3426;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7" name="Google Shape;3427;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8" name="Google Shape;3428;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9" name="Google Shape;3429;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0" name="Google Shape;3430;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1" name="Google Shape;3431;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2" name="Google Shape;3432;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3" name="Google Shape;3433;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4" name="Google Shape;3434;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35" name="Google Shape;3435;p48"/>
          <p:cNvGrpSpPr/>
          <p:nvPr/>
        </p:nvGrpSpPr>
        <p:grpSpPr>
          <a:xfrm>
            <a:off x="7648473" y="3037828"/>
            <a:ext cx="104231" cy="320340"/>
            <a:chOff x="7564426" y="3224343"/>
            <a:chExt cx="119985" cy="368801"/>
          </a:xfrm>
        </p:grpSpPr>
        <p:sp>
          <p:nvSpPr>
            <p:cNvPr id="3436" name="Google Shape;3436;p4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7" name="Google Shape;3437;p4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38" name="Google Shape;3438;p48"/>
          <p:cNvGrpSpPr/>
          <p:nvPr/>
        </p:nvGrpSpPr>
        <p:grpSpPr>
          <a:xfrm>
            <a:off x="7347962" y="3031929"/>
            <a:ext cx="189489" cy="332132"/>
            <a:chOff x="8370831" y="3202002"/>
            <a:chExt cx="218129" cy="382376"/>
          </a:xfrm>
        </p:grpSpPr>
        <p:sp>
          <p:nvSpPr>
            <p:cNvPr id="3439" name="Google Shape;3439;p4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0" name="Google Shape;3440;p4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41" name="Google Shape;3441;p48"/>
          <p:cNvGrpSpPr/>
          <p:nvPr/>
        </p:nvGrpSpPr>
        <p:grpSpPr>
          <a:xfrm>
            <a:off x="8071351" y="3443061"/>
            <a:ext cx="309429" cy="267000"/>
            <a:chOff x="6742064" y="3750480"/>
            <a:chExt cx="399315" cy="344560"/>
          </a:xfrm>
        </p:grpSpPr>
        <p:sp>
          <p:nvSpPr>
            <p:cNvPr id="3442" name="Google Shape;3442;p4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3" name="Google Shape;3443;p4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44" name="Google Shape;3444;p48"/>
          <p:cNvGrpSpPr/>
          <p:nvPr/>
        </p:nvGrpSpPr>
        <p:grpSpPr>
          <a:xfrm>
            <a:off x="7610370" y="3794109"/>
            <a:ext cx="180437" cy="281608"/>
            <a:chOff x="7248525" y="3739696"/>
            <a:chExt cx="230531" cy="359790"/>
          </a:xfrm>
        </p:grpSpPr>
        <p:sp>
          <p:nvSpPr>
            <p:cNvPr id="3445" name="Google Shape;3445;p4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6" name="Google Shape;3446;p4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47" name="Google Shape;3447;p48"/>
          <p:cNvGrpSpPr/>
          <p:nvPr/>
        </p:nvGrpSpPr>
        <p:grpSpPr>
          <a:xfrm>
            <a:off x="7856289" y="3437333"/>
            <a:ext cx="162896" cy="278710"/>
            <a:chOff x="7601242" y="3729267"/>
            <a:chExt cx="222566" cy="380803"/>
          </a:xfrm>
        </p:grpSpPr>
        <p:sp>
          <p:nvSpPr>
            <p:cNvPr id="3448" name="Google Shape;3448;p4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9" name="Google Shape;3449;p4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50" name="Google Shape;3450;p4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15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51" name="Google Shape;3451;p48"/>
          <p:cNvGrpSpPr/>
          <p:nvPr/>
        </p:nvGrpSpPr>
        <p:grpSpPr>
          <a:xfrm>
            <a:off x="7345935" y="3438473"/>
            <a:ext cx="193542" cy="275990"/>
            <a:chOff x="8304647" y="3738687"/>
            <a:chExt cx="225075" cy="320956"/>
          </a:xfrm>
        </p:grpSpPr>
        <p:sp>
          <p:nvSpPr>
            <p:cNvPr id="3452" name="Google Shape;3452;p4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3" name="Google Shape;3453;p4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4" name="Google Shape;3454;p4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55" name="Google Shape;3455;p48"/>
          <p:cNvGrpSpPr/>
          <p:nvPr/>
        </p:nvGrpSpPr>
        <p:grpSpPr>
          <a:xfrm>
            <a:off x="7618427" y="3438473"/>
            <a:ext cx="178492" cy="275990"/>
            <a:chOff x="8615101" y="3738687"/>
            <a:chExt cx="207573" cy="320956"/>
          </a:xfrm>
        </p:grpSpPr>
        <p:sp>
          <p:nvSpPr>
            <p:cNvPr id="3456" name="Google Shape;3456;p4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7" name="Google Shape;3457;p4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8" name="Google Shape;3458;p4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59" name="Google Shape;3459;p4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60" name="Google Shape;3460;p48"/>
          <p:cNvGrpSpPr/>
          <p:nvPr/>
        </p:nvGrpSpPr>
        <p:grpSpPr>
          <a:xfrm>
            <a:off x="6013132" y="3559961"/>
            <a:ext cx="557671" cy="511283"/>
            <a:chOff x="6015419" y="3716859"/>
            <a:chExt cx="557671" cy="511283"/>
          </a:xfrm>
        </p:grpSpPr>
        <p:sp>
          <p:nvSpPr>
            <p:cNvPr id="3461" name="Google Shape;3461;p4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62" name="Google Shape;3462;p48"/>
            <p:cNvGrpSpPr/>
            <p:nvPr/>
          </p:nvGrpSpPr>
          <p:grpSpPr>
            <a:xfrm>
              <a:off x="6036094" y="3716980"/>
              <a:ext cx="529860" cy="510469"/>
              <a:chOff x="6036094" y="3716980"/>
              <a:chExt cx="529860" cy="510469"/>
            </a:xfrm>
          </p:grpSpPr>
          <p:sp>
            <p:nvSpPr>
              <p:cNvPr id="3463" name="Google Shape;3463;p4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4" name="Google Shape;3464;p4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5" name="Google Shape;3465;p4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6" name="Google Shape;3466;p4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7" name="Google Shape;3467;p4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8" name="Google Shape;3468;p4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9" name="Google Shape;3469;p4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0" name="Google Shape;3470;p4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1" name="Google Shape;3471;p4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2" name="Google Shape;3472;p4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473" name="Google Shape;3473;p48"/>
          <p:cNvGrpSpPr/>
          <p:nvPr/>
        </p:nvGrpSpPr>
        <p:grpSpPr>
          <a:xfrm>
            <a:off x="6642017" y="2916730"/>
            <a:ext cx="576302" cy="511871"/>
            <a:chOff x="6644304" y="3073628"/>
            <a:chExt cx="576302" cy="511871"/>
          </a:xfrm>
        </p:grpSpPr>
        <p:sp>
          <p:nvSpPr>
            <p:cNvPr id="3474" name="Google Shape;3474;p4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75" name="Google Shape;3475;p48"/>
            <p:cNvGrpSpPr/>
            <p:nvPr/>
          </p:nvGrpSpPr>
          <p:grpSpPr>
            <a:xfrm>
              <a:off x="6712169" y="3085440"/>
              <a:ext cx="481623" cy="494913"/>
              <a:chOff x="6712169" y="3085440"/>
              <a:chExt cx="481623" cy="494913"/>
            </a:xfrm>
          </p:grpSpPr>
          <p:sp>
            <p:nvSpPr>
              <p:cNvPr id="3476" name="Google Shape;3476;p4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7" name="Google Shape;3477;p4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8" name="Google Shape;3478;p4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9" name="Google Shape;3479;p4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0" name="Google Shape;3480;p4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81" name="Google Shape;3481;p4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2" name="Google Shape;3482;p4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3" name="Google Shape;3483;p4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84" name="Google Shape;3484;p4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85" name="Google Shape;3485;p48"/>
          <p:cNvGrpSpPr/>
          <p:nvPr/>
        </p:nvGrpSpPr>
        <p:grpSpPr>
          <a:xfrm>
            <a:off x="6649868" y="3559725"/>
            <a:ext cx="560631" cy="511352"/>
            <a:chOff x="6652154" y="3716623"/>
            <a:chExt cx="560631" cy="511352"/>
          </a:xfrm>
        </p:grpSpPr>
        <p:sp>
          <p:nvSpPr>
            <p:cNvPr id="3486" name="Google Shape;3486;p4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87" name="Google Shape;3487;p48"/>
            <p:cNvGrpSpPr/>
            <p:nvPr/>
          </p:nvGrpSpPr>
          <p:grpSpPr>
            <a:xfrm>
              <a:off x="6669657" y="3716715"/>
              <a:ext cx="466779" cy="464290"/>
              <a:chOff x="6669657" y="3716715"/>
              <a:chExt cx="466779" cy="464290"/>
            </a:xfrm>
          </p:grpSpPr>
          <p:sp>
            <p:nvSpPr>
              <p:cNvPr id="3488" name="Google Shape;3488;p4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9" name="Google Shape;3489;p4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0" name="Google Shape;3490;p4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1" name="Google Shape;3491;p4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2" name="Google Shape;3492;p4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3" name="Google Shape;3493;p4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4" name="Google Shape;3494;p4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5" name="Google Shape;3495;p4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6" name="Google Shape;3496;p4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7" name="Google Shape;3497;p4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8" name="Google Shape;3498;p4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9" name="Google Shape;3499;p4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0" name="Google Shape;3500;p4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501" name="Google Shape;3501;p48"/>
          <p:cNvGrpSpPr/>
          <p:nvPr/>
        </p:nvGrpSpPr>
        <p:grpSpPr>
          <a:xfrm>
            <a:off x="7843959" y="3841134"/>
            <a:ext cx="187557" cy="187557"/>
            <a:chOff x="8565775" y="671075"/>
            <a:chExt cx="441000" cy="441000"/>
          </a:xfrm>
        </p:grpSpPr>
        <p:sp>
          <p:nvSpPr>
            <p:cNvPr id="3502" name="Google Shape;3502;p48"/>
            <p:cNvSpPr/>
            <p:nvPr/>
          </p:nvSpPr>
          <p:spPr>
            <a:xfrm>
              <a:off x="8565775" y="671075"/>
              <a:ext cx="441000" cy="441000"/>
            </a:xfrm>
            <a:prstGeom prst="ellipse">
              <a:avLst/>
            </a:prstGeom>
            <a:gradFill>
              <a:gsLst>
                <a:gs pos="0">
                  <a:srgbClr val="869FB1">
                    <a:alpha val="65882"/>
                  </a:srgbClr>
                </a:gs>
                <a:gs pos="100000">
                  <a:srgbClr val="FFFFFF">
                    <a:alpha val="65882"/>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3" name="Google Shape;3503;p4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504" name="Google Shape;3504;p4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5" name="Google Shape;3505;p4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506" name="Google Shape;3506;p48"/>
          <p:cNvGrpSpPr/>
          <p:nvPr/>
        </p:nvGrpSpPr>
        <p:grpSpPr>
          <a:xfrm>
            <a:off x="5997814" y="2919352"/>
            <a:ext cx="587871" cy="512373"/>
            <a:chOff x="6000100" y="3076250"/>
            <a:chExt cx="587871" cy="512373"/>
          </a:xfrm>
        </p:grpSpPr>
        <p:sp>
          <p:nvSpPr>
            <p:cNvPr id="3507" name="Google Shape;3507;p4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508" name="Google Shape;3508;p48"/>
            <p:cNvGrpSpPr/>
            <p:nvPr/>
          </p:nvGrpSpPr>
          <p:grpSpPr>
            <a:xfrm>
              <a:off x="6031360" y="3076713"/>
              <a:ext cx="539107" cy="480965"/>
              <a:chOff x="6031360" y="3076713"/>
              <a:chExt cx="539107" cy="480965"/>
            </a:xfrm>
          </p:grpSpPr>
          <p:sp>
            <p:nvSpPr>
              <p:cNvPr id="3509" name="Google Shape;3509;p4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0" name="Google Shape;3510;p4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1" name="Google Shape;3511;p4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2" name="Google Shape;3512;p4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3" name="Google Shape;3513;p4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4" name="Google Shape;3514;p4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5" name="Google Shape;3515;p4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516" name="Google Shape;3516;p48"/>
          <p:cNvGrpSpPr/>
          <p:nvPr/>
        </p:nvGrpSpPr>
        <p:grpSpPr>
          <a:xfrm>
            <a:off x="3369305" y="938716"/>
            <a:ext cx="2310381" cy="1488888"/>
            <a:chOff x="229225" y="549050"/>
            <a:chExt cx="7161750" cy="4615275"/>
          </a:xfrm>
        </p:grpSpPr>
        <p:sp>
          <p:nvSpPr>
            <p:cNvPr id="3517" name="Google Shape;3517;p4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8" name="Google Shape;3518;p4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9" name="Google Shape;3519;p4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0" name="Google Shape;3520;p4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1" name="Google Shape;3521;p4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2" name="Google Shape;3522;p4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3" name="Google Shape;3523;p4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4" name="Google Shape;3524;p4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5" name="Google Shape;3525;p4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6" name="Google Shape;3526;p4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7" name="Google Shape;3527;p4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8" name="Google Shape;3528;p4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9" name="Google Shape;3529;p4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0" name="Google Shape;3530;p4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1" name="Google Shape;3531;p4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2" name="Google Shape;3532;p4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3" name="Google Shape;3533;p4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4" name="Google Shape;3534;p4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5" name="Google Shape;3535;p4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6" name="Google Shape;3536;p4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7" name="Google Shape;3537;p4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8" name="Google Shape;3538;p4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9" name="Google Shape;3539;p4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0" name="Google Shape;3540;p4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1" name="Google Shape;3541;p4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2" name="Google Shape;3542;p4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3" name="Google Shape;3543;p4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4" name="Google Shape;3544;p4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5" name="Google Shape;3545;p4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6" name="Google Shape;3546;p4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7" name="Google Shape;3547;p4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8" name="Google Shape;3548;p4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9" name="Google Shape;3549;p4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0" name="Google Shape;3550;p4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1" name="Google Shape;3551;p4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2" name="Google Shape;3552;p4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3" name="Google Shape;3553;p4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4" name="Google Shape;3554;p4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5" name="Google Shape;3555;p4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6" name="Google Shape;3556;p4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7" name="Google Shape;3557;p4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8" name="Google Shape;3558;p4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9" name="Google Shape;3559;p4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0" name="Google Shape;3560;p4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1" name="Google Shape;3561;p4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2" name="Google Shape;3562;p4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3" name="Google Shape;3563;p4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4" name="Google Shape;3564;p4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5" name="Google Shape;3565;p4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6" name="Google Shape;3566;p4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7" name="Google Shape;3567;p4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8" name="Google Shape;3568;p4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9" name="Google Shape;3569;p4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0" name="Google Shape;3570;p4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1" name="Google Shape;3571;p4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2" name="Google Shape;3572;p4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3" name="Google Shape;3573;p4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4" name="Google Shape;3574;p4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5" name="Google Shape;3575;p4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6" name="Google Shape;3576;p4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7" name="Google Shape;3577;p4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8" name="Google Shape;3578;p4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9" name="Google Shape;3579;p4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0" name="Google Shape;3580;p4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1" name="Google Shape;3581;p4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2" name="Google Shape;3582;p4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3" name="Google Shape;3583;p4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4" name="Google Shape;3584;p4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5" name="Google Shape;3585;p4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6" name="Google Shape;3586;p4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7" name="Google Shape;3587;p4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8" name="Google Shape;3588;p4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9" name="Google Shape;3589;p4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0" name="Google Shape;3590;p4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1" name="Google Shape;3591;p4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2" name="Google Shape;3592;p4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3" name="Google Shape;3593;p4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4" name="Google Shape;3594;p4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5" name="Google Shape;3595;p4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6" name="Google Shape;3596;p4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7" name="Google Shape;3597;p4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8" name="Google Shape;3598;p4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9" name="Google Shape;3599;p4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0" name="Google Shape;3600;p4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1" name="Google Shape;3601;p4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2" name="Google Shape;3602;p4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3" name="Google Shape;3603;p4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4" name="Google Shape;3604;p4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5" name="Google Shape;3605;p4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6" name="Google Shape;3606;p4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7" name="Google Shape;3607;p4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8" name="Google Shape;3608;p4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9" name="Google Shape;3609;p4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0" name="Google Shape;3610;p4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1" name="Google Shape;3611;p4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2" name="Google Shape;3612;p4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3" name="Google Shape;3613;p4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4" name="Google Shape;3614;p4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5" name="Google Shape;3615;p4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6" name="Google Shape;3616;p4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7" name="Google Shape;3617;p4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8" name="Google Shape;3618;p4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9" name="Google Shape;3619;p4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0" name="Google Shape;3620;p4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1" name="Google Shape;3621;p4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2" name="Google Shape;3622;p4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3" name="Google Shape;3623;p4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4" name="Google Shape;3624;p4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5" name="Google Shape;3625;p4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6" name="Google Shape;3626;p4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7" name="Google Shape;3627;p4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8" name="Google Shape;3628;p4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9" name="Google Shape;3629;p4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0" name="Google Shape;3630;p4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1" name="Google Shape;3631;p4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2" name="Google Shape;3632;p4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3" name="Google Shape;3633;p4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34" name="Google Shape;3634;p48"/>
          <p:cNvGrpSpPr/>
          <p:nvPr/>
        </p:nvGrpSpPr>
        <p:grpSpPr>
          <a:xfrm>
            <a:off x="3514723" y="2830563"/>
            <a:ext cx="2310282" cy="1374222"/>
            <a:chOff x="238125" y="732525"/>
            <a:chExt cx="7130500" cy="4241425"/>
          </a:xfrm>
        </p:grpSpPr>
        <p:sp>
          <p:nvSpPr>
            <p:cNvPr id="3635" name="Google Shape;3635;p4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6" name="Google Shape;3636;p4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7" name="Google Shape;3637;p4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8" name="Google Shape;3638;p4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9" name="Google Shape;3639;p4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0" name="Google Shape;3640;p4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1" name="Google Shape;3641;p4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2" name="Google Shape;3642;p4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3" name="Google Shape;3643;p4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4" name="Google Shape;3644;p4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5" name="Google Shape;3645;p4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6" name="Google Shape;3646;p4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7" name="Google Shape;3647;p4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8" name="Google Shape;3648;p4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9" name="Google Shape;3649;p4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0" name="Google Shape;3650;p4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1" name="Google Shape;3651;p4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2" name="Google Shape;3652;p4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3" name="Google Shape;3653;p4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4" name="Google Shape;3654;p4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5" name="Google Shape;3655;p4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6" name="Google Shape;3656;p4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7" name="Google Shape;3657;p4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8" name="Google Shape;3658;p4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9" name="Google Shape;3659;p4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0" name="Google Shape;3660;p4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1" name="Google Shape;3661;p4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2" name="Google Shape;3662;p4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3" name="Google Shape;3663;p4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4" name="Google Shape;3664;p4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5" name="Google Shape;3665;p4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6" name="Google Shape;3666;p4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7" name="Google Shape;3667;p4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8" name="Google Shape;3668;p4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9" name="Google Shape;3669;p4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0" name="Google Shape;3670;p4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1" name="Google Shape;3671;p4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2" name="Google Shape;3672;p4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3" name="Google Shape;3673;p4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4" name="Google Shape;3674;p4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5" name="Google Shape;3675;p4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6" name="Google Shape;3676;p4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7" name="Google Shape;3677;p4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8" name="Google Shape;3678;p4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9" name="Google Shape;3679;p4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0" name="Google Shape;3680;p4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1" name="Google Shape;3681;p4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2" name="Google Shape;3682;p4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3" name="Google Shape;3683;p4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4" name="Google Shape;3684;p4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5" name="Google Shape;3685;p4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6" name="Google Shape;3686;p4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7" name="Google Shape;3687;p4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8" name="Google Shape;3688;p4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9" name="Google Shape;3689;p4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0" name="Google Shape;3690;p4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1" name="Google Shape;3691;p4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2" name="Google Shape;3692;p4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3" name="Google Shape;3693;p4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4" name="Google Shape;3694;p4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5" name="Google Shape;3695;p4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6" name="Google Shape;3696;p4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7" name="Google Shape;3697;p4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8" name="Google Shape;3698;p4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9" name="Google Shape;3699;p4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0" name="Google Shape;3700;p4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1" name="Google Shape;3701;p4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2" name="Google Shape;3702;p4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3" name="Google Shape;3703;p4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4" name="Google Shape;3704;p4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5" name="Google Shape;3705;p4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6" name="Google Shape;3706;p4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7" name="Google Shape;3707;p4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8" name="Google Shape;3708;p4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9" name="Google Shape;3709;p4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0" name="Google Shape;3710;p4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1" name="Google Shape;3711;p4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2" name="Google Shape;3712;p4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3" name="Google Shape;3713;p4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4" name="Google Shape;3714;p4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5" name="Google Shape;3715;p4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6" name="Google Shape;3716;p4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7" name="Google Shape;3717;p4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8" name="Google Shape;3718;p4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9" name="Google Shape;3719;p4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0" name="Google Shape;3720;p4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1" name="Google Shape;3721;p4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2" name="Google Shape;3722;p4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3" name="Google Shape;3723;p4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4" name="Google Shape;3724;p4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5" name="Google Shape;3725;p4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6" name="Google Shape;3726;p4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7" name="Google Shape;3727;p4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8" name="Google Shape;3728;p4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9" name="Google Shape;3729;p4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0" name="Google Shape;3730;p4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1" name="Google Shape;3731;p4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2" name="Google Shape;3732;p4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3" name="Google Shape;3733;p4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4" name="Google Shape;3734;p4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5" name="Google Shape;3735;p4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6" name="Google Shape;3736;p4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7" name="Google Shape;3737;p4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8" name="Google Shape;3738;p4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9" name="Google Shape;3739;p4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0" name="Google Shape;3740;p4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1" name="Google Shape;3741;p4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2" name="Google Shape;3742;p4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3" name="Google Shape;3743;p4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4" name="Google Shape;3744;p4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5" name="Google Shape;3745;p4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6" name="Google Shape;3746;p4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7" name="Google Shape;3747;p4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8" name="Google Shape;3748;p4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752"/>
        <p:cNvGrpSpPr/>
        <p:nvPr/>
      </p:nvGrpSpPr>
      <p:grpSpPr>
        <a:xfrm>
          <a:off x="0" y="0"/>
          <a:ext cx="0" cy="0"/>
          <a:chOff x="0" y="0"/>
          <a:chExt cx="0" cy="0"/>
        </a:xfrm>
      </p:grpSpPr>
      <p:grpSp>
        <p:nvGrpSpPr>
          <p:cNvPr id="3753" name="Google Shape;3753;p49"/>
          <p:cNvGrpSpPr/>
          <p:nvPr/>
        </p:nvGrpSpPr>
        <p:grpSpPr>
          <a:xfrm>
            <a:off x="725414" y="969763"/>
            <a:ext cx="2507799" cy="206238"/>
            <a:chOff x="106648" y="895722"/>
            <a:chExt cx="4481414" cy="374299"/>
          </a:xfrm>
        </p:grpSpPr>
        <p:grpSp>
          <p:nvGrpSpPr>
            <p:cNvPr id="3754" name="Google Shape;3754;p49"/>
            <p:cNvGrpSpPr/>
            <p:nvPr/>
          </p:nvGrpSpPr>
          <p:grpSpPr>
            <a:xfrm>
              <a:off x="2233276" y="895722"/>
              <a:ext cx="1082667" cy="223591"/>
              <a:chOff x="4808316" y="2800065"/>
              <a:chExt cx="1999386" cy="412910"/>
            </a:xfrm>
          </p:grpSpPr>
          <p:sp>
            <p:nvSpPr>
              <p:cNvPr id="3755" name="Google Shape;3755;p4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56" name="Google Shape;3756;p49"/>
              <p:cNvGrpSpPr/>
              <p:nvPr/>
            </p:nvGrpSpPr>
            <p:grpSpPr>
              <a:xfrm>
                <a:off x="4808316" y="2800065"/>
                <a:ext cx="92400" cy="411825"/>
                <a:chOff x="845575" y="2563700"/>
                <a:chExt cx="92400" cy="411825"/>
              </a:xfrm>
            </p:grpSpPr>
            <p:cxnSp>
              <p:nvCxnSpPr>
                <p:cNvPr id="3757" name="Google Shape;3757;p4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758" name="Google Shape;3758;p4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759" name="Google Shape;3759;p49"/>
            <p:cNvGrpSpPr/>
            <p:nvPr/>
          </p:nvGrpSpPr>
          <p:grpSpPr>
            <a:xfrm>
              <a:off x="106648" y="895722"/>
              <a:ext cx="1088401" cy="223591"/>
              <a:chOff x="881025" y="2800065"/>
              <a:chExt cx="2009975" cy="412910"/>
            </a:xfrm>
          </p:grpSpPr>
          <p:sp>
            <p:nvSpPr>
              <p:cNvPr id="3760" name="Google Shape;3760;p4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61" name="Google Shape;3761;p49"/>
              <p:cNvGrpSpPr/>
              <p:nvPr/>
            </p:nvGrpSpPr>
            <p:grpSpPr>
              <a:xfrm>
                <a:off x="881025" y="2800065"/>
                <a:ext cx="92400" cy="411825"/>
                <a:chOff x="845575" y="2563700"/>
                <a:chExt cx="92400" cy="411825"/>
              </a:xfrm>
            </p:grpSpPr>
            <p:cxnSp>
              <p:nvCxnSpPr>
                <p:cNvPr id="3762" name="Google Shape;3762;p4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763" name="Google Shape;3763;p4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764" name="Google Shape;3764;p49"/>
            <p:cNvGrpSpPr/>
            <p:nvPr/>
          </p:nvGrpSpPr>
          <p:grpSpPr>
            <a:xfrm>
              <a:off x="1172346" y="1047018"/>
              <a:ext cx="1083151" cy="223003"/>
              <a:chOff x="2849073" y="3079467"/>
              <a:chExt cx="2000279" cy="411825"/>
            </a:xfrm>
          </p:grpSpPr>
          <p:sp>
            <p:nvSpPr>
              <p:cNvPr id="3765" name="Google Shape;3765;p4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66" name="Google Shape;3766;p49"/>
              <p:cNvGrpSpPr/>
              <p:nvPr/>
            </p:nvGrpSpPr>
            <p:grpSpPr>
              <a:xfrm rot="10800000">
                <a:off x="2849073" y="3079467"/>
                <a:ext cx="92400" cy="411825"/>
                <a:chOff x="2070100" y="2563700"/>
                <a:chExt cx="92400" cy="411825"/>
              </a:xfrm>
            </p:grpSpPr>
            <p:cxnSp>
              <p:nvCxnSpPr>
                <p:cNvPr id="3767" name="Google Shape;3767;p4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768" name="Google Shape;3768;p4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769" name="Google Shape;3769;p49"/>
            <p:cNvGrpSpPr/>
            <p:nvPr/>
          </p:nvGrpSpPr>
          <p:grpSpPr>
            <a:xfrm>
              <a:off x="3290132" y="1047018"/>
              <a:ext cx="1297930" cy="223003"/>
              <a:chOff x="6760035" y="3079467"/>
              <a:chExt cx="2396915" cy="411825"/>
            </a:xfrm>
          </p:grpSpPr>
          <p:sp>
            <p:nvSpPr>
              <p:cNvPr id="3770" name="Google Shape;3770;p4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71" name="Google Shape;3771;p49"/>
              <p:cNvGrpSpPr/>
              <p:nvPr/>
            </p:nvGrpSpPr>
            <p:grpSpPr>
              <a:xfrm rot="10800000">
                <a:off x="6760035" y="3079467"/>
                <a:ext cx="92400" cy="411825"/>
                <a:chOff x="2070100" y="2563700"/>
                <a:chExt cx="92400" cy="411825"/>
              </a:xfrm>
            </p:grpSpPr>
            <p:cxnSp>
              <p:nvCxnSpPr>
                <p:cNvPr id="3772" name="Google Shape;3772;p4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773" name="Google Shape;3773;p4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3774" name="Google Shape;3774;p49"/>
          <p:cNvGrpSpPr/>
          <p:nvPr/>
        </p:nvGrpSpPr>
        <p:grpSpPr>
          <a:xfrm>
            <a:off x="2143176" y="3369134"/>
            <a:ext cx="1086701" cy="799429"/>
            <a:chOff x="2183288" y="3555572"/>
            <a:chExt cx="1136241" cy="835873"/>
          </a:xfrm>
        </p:grpSpPr>
        <p:sp>
          <p:nvSpPr>
            <p:cNvPr id="3775" name="Google Shape;3775;p4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76" name="Google Shape;3776;p49"/>
            <p:cNvGrpSpPr/>
            <p:nvPr/>
          </p:nvGrpSpPr>
          <p:grpSpPr>
            <a:xfrm>
              <a:off x="2205895" y="3637269"/>
              <a:ext cx="1089848" cy="724994"/>
              <a:chOff x="2205895" y="3637269"/>
              <a:chExt cx="1089848" cy="724994"/>
            </a:xfrm>
          </p:grpSpPr>
          <p:sp>
            <p:nvSpPr>
              <p:cNvPr id="3777" name="Google Shape;3777;p4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8" name="Google Shape;3778;p4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9" name="Google Shape;3779;p4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0" name="Google Shape;3780;p4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1" name="Google Shape;3781;p4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2" name="Google Shape;3782;p4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83" name="Google Shape;3783;p4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784" name="Google Shape;3784;p4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sm" len="sm"/>
            </a:ln>
          </p:spPr>
        </p:cxnSp>
        <p:grpSp>
          <p:nvGrpSpPr>
            <p:cNvPr id="3785" name="Google Shape;3785;p49"/>
            <p:cNvGrpSpPr/>
            <p:nvPr/>
          </p:nvGrpSpPr>
          <p:grpSpPr>
            <a:xfrm>
              <a:off x="3173850" y="3779427"/>
              <a:ext cx="145678" cy="70048"/>
              <a:chOff x="3173850" y="3779427"/>
              <a:chExt cx="145678" cy="70048"/>
            </a:xfrm>
          </p:grpSpPr>
          <p:cxnSp>
            <p:nvCxnSpPr>
              <p:cNvPr id="3786" name="Google Shape;3786;p49"/>
              <p:cNvCxnSpPr/>
              <p:nvPr/>
            </p:nvCxnSpPr>
            <p:spPr>
              <a:xfrm rot="10800000">
                <a:off x="3173850" y="3817250"/>
                <a:ext cx="94500" cy="0"/>
              </a:xfrm>
              <a:prstGeom prst="straightConnector1">
                <a:avLst/>
              </a:prstGeom>
              <a:noFill/>
              <a:ln w="9525" cap="flat" cmpd="sng">
                <a:solidFill>
                  <a:srgbClr val="BAC8D3"/>
                </a:solidFill>
                <a:prstDash val="solid"/>
                <a:round/>
                <a:headEnd type="none" w="sm" len="sm"/>
                <a:tailEnd type="diamond" w="med" len="med"/>
              </a:ln>
            </p:spPr>
          </p:cxnSp>
          <p:sp>
            <p:nvSpPr>
              <p:cNvPr id="3787" name="Google Shape;3787;p4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88" name="Google Shape;3788;p49"/>
            <p:cNvGrpSpPr/>
            <p:nvPr/>
          </p:nvGrpSpPr>
          <p:grpSpPr>
            <a:xfrm>
              <a:off x="2183288" y="4139483"/>
              <a:ext cx="145133" cy="70048"/>
              <a:chOff x="2183288" y="4139484"/>
              <a:chExt cx="145133" cy="70048"/>
            </a:xfrm>
          </p:grpSpPr>
          <p:cxnSp>
            <p:nvCxnSpPr>
              <p:cNvPr id="3789" name="Google Shape;3789;p4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sm" len="sm"/>
              </a:ln>
            </p:spPr>
          </p:cxnSp>
          <p:sp>
            <p:nvSpPr>
              <p:cNvPr id="3790" name="Google Shape;3790;p4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91" name="Google Shape;3791;p4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792" name="Google Shape;3792;p4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sm" len="sm"/>
            </a:ln>
          </p:spPr>
        </p:cxnSp>
        <p:grpSp>
          <p:nvGrpSpPr>
            <p:cNvPr id="3793" name="Google Shape;3793;p49"/>
            <p:cNvGrpSpPr/>
            <p:nvPr/>
          </p:nvGrpSpPr>
          <p:grpSpPr>
            <a:xfrm>
              <a:off x="2943836" y="4268886"/>
              <a:ext cx="60717" cy="122559"/>
              <a:chOff x="2943836" y="4268886"/>
              <a:chExt cx="60717" cy="122559"/>
            </a:xfrm>
          </p:grpSpPr>
          <p:sp>
            <p:nvSpPr>
              <p:cNvPr id="3794" name="Google Shape;3794;p4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795" name="Google Shape;3795;p4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sm" len="sm"/>
              </a:ln>
            </p:spPr>
          </p:cxnSp>
        </p:grpSp>
      </p:grpSp>
      <p:grpSp>
        <p:nvGrpSpPr>
          <p:cNvPr id="3796" name="Google Shape;3796;p49"/>
          <p:cNvGrpSpPr/>
          <p:nvPr/>
        </p:nvGrpSpPr>
        <p:grpSpPr>
          <a:xfrm>
            <a:off x="3406121" y="1290134"/>
            <a:ext cx="1675870" cy="758252"/>
            <a:chOff x="3530532" y="1496185"/>
            <a:chExt cx="1562000" cy="706731"/>
          </a:xfrm>
        </p:grpSpPr>
        <p:cxnSp>
          <p:nvCxnSpPr>
            <p:cNvPr id="3797" name="Google Shape;3797;p49"/>
            <p:cNvCxnSpPr/>
            <p:nvPr/>
          </p:nvCxnSpPr>
          <p:spPr>
            <a:xfrm>
              <a:off x="3583832" y="1857562"/>
              <a:ext cx="1508700" cy="0"/>
            </a:xfrm>
            <a:prstGeom prst="straightConnector1">
              <a:avLst/>
            </a:prstGeom>
            <a:noFill/>
            <a:ln w="28575" cap="flat" cmpd="sng">
              <a:solidFill>
                <a:srgbClr val="A5B7C6"/>
              </a:solidFill>
              <a:prstDash val="solid"/>
              <a:round/>
              <a:headEnd type="none" w="sm" len="sm"/>
              <a:tailEnd type="triangle" w="med" len="med"/>
            </a:ln>
          </p:spPr>
        </p:cxnSp>
        <p:grpSp>
          <p:nvGrpSpPr>
            <p:cNvPr id="3798" name="Google Shape;3798;p49"/>
            <p:cNvGrpSpPr/>
            <p:nvPr/>
          </p:nvGrpSpPr>
          <p:grpSpPr>
            <a:xfrm>
              <a:off x="3530532" y="1496185"/>
              <a:ext cx="323430" cy="463587"/>
              <a:chOff x="3530532" y="1496185"/>
              <a:chExt cx="323430" cy="463587"/>
            </a:xfrm>
          </p:grpSpPr>
          <p:grpSp>
            <p:nvGrpSpPr>
              <p:cNvPr id="3799" name="Google Shape;3799;p49"/>
              <p:cNvGrpSpPr/>
              <p:nvPr/>
            </p:nvGrpSpPr>
            <p:grpSpPr>
              <a:xfrm>
                <a:off x="3567462" y="1496185"/>
                <a:ext cx="286500" cy="361376"/>
                <a:chOff x="3567462" y="1496185"/>
                <a:chExt cx="286500" cy="361376"/>
              </a:xfrm>
            </p:grpSpPr>
            <p:cxnSp>
              <p:nvCxnSpPr>
                <p:cNvPr id="3800" name="Google Shape;3800;p49"/>
                <p:cNvCxnSpPr/>
                <p:nvPr/>
              </p:nvCxnSpPr>
              <p:spPr>
                <a:xfrm rot="10800000">
                  <a:off x="3626630" y="1565661"/>
                  <a:ext cx="0" cy="291900"/>
                </a:xfrm>
                <a:prstGeom prst="straightConnector1">
                  <a:avLst/>
                </a:prstGeom>
                <a:noFill/>
                <a:ln w="28575" cap="flat" cmpd="sng">
                  <a:solidFill>
                    <a:srgbClr val="A5B7C6"/>
                  </a:solidFill>
                  <a:prstDash val="solid"/>
                  <a:round/>
                  <a:headEnd type="none" w="sm" len="sm"/>
                  <a:tailEnd type="none" w="sm" len="sm"/>
                </a:ln>
              </p:spPr>
            </p:cxnSp>
            <p:sp>
              <p:nvSpPr>
                <p:cNvPr id="3801" name="Google Shape;3801;p4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02" name="Google Shape;3802;p4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03" name="Google Shape;3803;p49"/>
            <p:cNvGrpSpPr/>
            <p:nvPr/>
          </p:nvGrpSpPr>
          <p:grpSpPr>
            <a:xfrm>
              <a:off x="3891569" y="1779209"/>
              <a:ext cx="323945" cy="423707"/>
              <a:chOff x="3891569" y="1779209"/>
              <a:chExt cx="323945" cy="423707"/>
            </a:xfrm>
          </p:grpSpPr>
          <p:grpSp>
            <p:nvGrpSpPr>
              <p:cNvPr id="3804" name="Google Shape;3804;p49"/>
              <p:cNvGrpSpPr/>
              <p:nvPr/>
            </p:nvGrpSpPr>
            <p:grpSpPr>
              <a:xfrm>
                <a:off x="3929014" y="1881638"/>
                <a:ext cx="286500" cy="321278"/>
                <a:chOff x="3929014" y="1881638"/>
                <a:chExt cx="286500" cy="321278"/>
              </a:xfrm>
            </p:grpSpPr>
            <p:cxnSp>
              <p:nvCxnSpPr>
                <p:cNvPr id="3805" name="Google Shape;3805;p49"/>
                <p:cNvCxnSpPr/>
                <p:nvPr/>
              </p:nvCxnSpPr>
              <p:spPr>
                <a:xfrm rot="10800000">
                  <a:off x="3988388" y="1881638"/>
                  <a:ext cx="0" cy="291900"/>
                </a:xfrm>
                <a:prstGeom prst="straightConnector1">
                  <a:avLst/>
                </a:prstGeom>
                <a:noFill/>
                <a:ln w="28575" cap="flat" cmpd="sng">
                  <a:solidFill>
                    <a:srgbClr val="A5B7C6"/>
                  </a:solidFill>
                  <a:prstDash val="solid"/>
                  <a:round/>
                  <a:headEnd type="none" w="sm" len="sm"/>
                  <a:tailEnd type="none" w="sm" len="sm"/>
                </a:ln>
              </p:spPr>
            </p:cxnSp>
            <p:sp>
              <p:nvSpPr>
                <p:cNvPr id="3806" name="Google Shape;3806;p4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07" name="Google Shape;3807;p4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08" name="Google Shape;3808;p49"/>
            <p:cNvGrpSpPr/>
            <p:nvPr/>
          </p:nvGrpSpPr>
          <p:grpSpPr>
            <a:xfrm>
              <a:off x="4252606" y="1496185"/>
              <a:ext cx="324722" cy="463587"/>
              <a:chOff x="4252606" y="1496185"/>
              <a:chExt cx="324722" cy="463587"/>
            </a:xfrm>
          </p:grpSpPr>
          <p:grpSp>
            <p:nvGrpSpPr>
              <p:cNvPr id="3809" name="Google Shape;3809;p49"/>
              <p:cNvGrpSpPr/>
              <p:nvPr/>
            </p:nvGrpSpPr>
            <p:grpSpPr>
              <a:xfrm>
                <a:off x="4290828" y="1496185"/>
                <a:ext cx="286500" cy="361376"/>
                <a:chOff x="4290828" y="1496185"/>
                <a:chExt cx="286500" cy="361376"/>
              </a:xfrm>
            </p:grpSpPr>
            <p:cxnSp>
              <p:nvCxnSpPr>
                <p:cNvPr id="3810" name="Google Shape;3810;p49"/>
                <p:cNvCxnSpPr/>
                <p:nvPr/>
              </p:nvCxnSpPr>
              <p:spPr>
                <a:xfrm rot="10800000">
                  <a:off x="4349995" y="1565661"/>
                  <a:ext cx="0" cy="291900"/>
                </a:xfrm>
                <a:prstGeom prst="straightConnector1">
                  <a:avLst/>
                </a:prstGeom>
                <a:noFill/>
                <a:ln w="28575" cap="flat" cmpd="sng">
                  <a:solidFill>
                    <a:srgbClr val="A5B7C6"/>
                  </a:solidFill>
                  <a:prstDash val="solid"/>
                  <a:round/>
                  <a:headEnd type="none" w="sm" len="sm"/>
                  <a:tailEnd type="none" w="sm" len="sm"/>
                </a:ln>
              </p:spPr>
            </p:cxnSp>
            <p:sp>
              <p:nvSpPr>
                <p:cNvPr id="3811" name="Google Shape;3811;p4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12" name="Google Shape;3812;p4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13" name="Google Shape;3813;p49"/>
            <p:cNvGrpSpPr/>
            <p:nvPr/>
          </p:nvGrpSpPr>
          <p:grpSpPr>
            <a:xfrm>
              <a:off x="4613643" y="1763716"/>
              <a:ext cx="325308" cy="439200"/>
              <a:chOff x="4613643" y="1763716"/>
              <a:chExt cx="325308" cy="439200"/>
            </a:xfrm>
          </p:grpSpPr>
          <p:grpSp>
            <p:nvGrpSpPr>
              <p:cNvPr id="3814" name="Google Shape;3814;p49"/>
              <p:cNvGrpSpPr/>
              <p:nvPr/>
            </p:nvGrpSpPr>
            <p:grpSpPr>
              <a:xfrm>
                <a:off x="4652451" y="1879538"/>
                <a:ext cx="286500" cy="323378"/>
                <a:chOff x="4652451" y="1879538"/>
                <a:chExt cx="286500" cy="323378"/>
              </a:xfrm>
            </p:grpSpPr>
            <p:cxnSp>
              <p:nvCxnSpPr>
                <p:cNvPr id="3815" name="Google Shape;3815;p49"/>
                <p:cNvCxnSpPr/>
                <p:nvPr/>
              </p:nvCxnSpPr>
              <p:spPr>
                <a:xfrm rot="10800000">
                  <a:off x="4707486" y="1879538"/>
                  <a:ext cx="0" cy="294000"/>
                </a:xfrm>
                <a:prstGeom prst="straightConnector1">
                  <a:avLst/>
                </a:prstGeom>
                <a:noFill/>
                <a:ln w="28575" cap="flat" cmpd="sng">
                  <a:solidFill>
                    <a:srgbClr val="A5B7C6"/>
                  </a:solidFill>
                  <a:prstDash val="solid"/>
                  <a:round/>
                  <a:headEnd type="none" w="sm" len="sm"/>
                  <a:tailEnd type="none" w="sm" len="sm"/>
                </a:ln>
              </p:spPr>
            </p:cxnSp>
            <p:sp>
              <p:nvSpPr>
                <p:cNvPr id="3816" name="Google Shape;3816;p4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17" name="Google Shape;3817;p4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818" name="Google Shape;3818;p49"/>
          <p:cNvGrpSpPr/>
          <p:nvPr/>
        </p:nvGrpSpPr>
        <p:grpSpPr>
          <a:xfrm>
            <a:off x="3417981" y="2143759"/>
            <a:ext cx="1652173" cy="391518"/>
            <a:chOff x="3512551" y="2358270"/>
            <a:chExt cx="1597383" cy="378534"/>
          </a:xfrm>
        </p:grpSpPr>
        <p:cxnSp>
          <p:nvCxnSpPr>
            <p:cNvPr id="3819" name="Google Shape;3819;p49"/>
            <p:cNvCxnSpPr>
              <a:stCxn id="3820" idx="6"/>
              <a:endCxn id="3821" idx="2"/>
            </p:cNvCxnSpPr>
            <p:nvPr/>
          </p:nvCxnSpPr>
          <p:spPr>
            <a:xfrm>
              <a:off x="3738198" y="2553118"/>
              <a:ext cx="1146000" cy="0"/>
            </a:xfrm>
            <a:prstGeom prst="straightConnector1">
              <a:avLst/>
            </a:prstGeom>
            <a:noFill/>
            <a:ln w="19050" cap="flat" cmpd="sng">
              <a:solidFill>
                <a:srgbClr val="435D74"/>
              </a:solidFill>
              <a:prstDash val="solid"/>
              <a:round/>
              <a:headEnd type="none" w="sm" len="sm"/>
              <a:tailEnd type="none" w="sm" len="sm"/>
            </a:ln>
          </p:spPr>
        </p:cxnSp>
        <p:grpSp>
          <p:nvGrpSpPr>
            <p:cNvPr id="3822" name="Google Shape;3822;p49"/>
            <p:cNvGrpSpPr/>
            <p:nvPr/>
          </p:nvGrpSpPr>
          <p:grpSpPr>
            <a:xfrm>
              <a:off x="3512551" y="2358270"/>
              <a:ext cx="225647" cy="307714"/>
              <a:chOff x="2182679" y="2004714"/>
              <a:chExt cx="792300" cy="1080458"/>
            </a:xfrm>
          </p:grpSpPr>
          <p:cxnSp>
            <p:nvCxnSpPr>
              <p:cNvPr id="3823" name="Google Shape;3823;p49"/>
              <p:cNvCxnSpPr>
                <a:stCxn id="3824" idx="0"/>
              </p:cNvCxnSpPr>
              <p:nvPr/>
            </p:nvCxnSpPr>
            <p:spPr>
              <a:xfrm rot="10800000">
                <a:off x="2578961" y="2004714"/>
                <a:ext cx="0" cy="389100"/>
              </a:xfrm>
              <a:prstGeom prst="straightConnector1">
                <a:avLst/>
              </a:prstGeom>
              <a:noFill/>
              <a:ln w="9525" cap="flat" cmpd="sng">
                <a:solidFill>
                  <a:srgbClr val="435D74"/>
                </a:solidFill>
                <a:prstDash val="solid"/>
                <a:round/>
                <a:headEnd type="none" w="sm" len="sm"/>
                <a:tailEnd type="none" w="sm" len="sm"/>
              </a:ln>
            </p:spPr>
          </p:cxnSp>
          <p:sp>
            <p:nvSpPr>
              <p:cNvPr id="3820" name="Google Shape;3820;p4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4" name="Google Shape;3824;p4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25" name="Google Shape;3825;p49"/>
            <p:cNvGrpSpPr/>
            <p:nvPr/>
          </p:nvGrpSpPr>
          <p:grpSpPr>
            <a:xfrm>
              <a:off x="3969644" y="2440153"/>
              <a:ext cx="225853" cy="296651"/>
              <a:chOff x="3775710" y="1729289"/>
              <a:chExt cx="136500" cy="179289"/>
            </a:xfrm>
          </p:grpSpPr>
          <p:cxnSp>
            <p:nvCxnSpPr>
              <p:cNvPr id="3826" name="Google Shape;3826;p49"/>
              <p:cNvCxnSpPr/>
              <p:nvPr/>
            </p:nvCxnSpPr>
            <p:spPr>
              <a:xfrm>
                <a:off x="3843851" y="1848278"/>
                <a:ext cx="0" cy="60300"/>
              </a:xfrm>
              <a:prstGeom prst="straightConnector1">
                <a:avLst/>
              </a:prstGeom>
              <a:noFill/>
              <a:ln w="9525" cap="flat" cmpd="sng">
                <a:solidFill>
                  <a:srgbClr val="435D74"/>
                </a:solidFill>
                <a:prstDash val="solid"/>
                <a:round/>
                <a:headEnd type="none" w="sm" len="sm"/>
                <a:tailEnd type="none" w="sm" len="sm"/>
              </a:ln>
            </p:spPr>
          </p:cxnSp>
          <p:sp>
            <p:nvSpPr>
              <p:cNvPr id="3827" name="Google Shape;3827;p4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8" name="Google Shape;3828;p4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29" name="Google Shape;3829;p49"/>
            <p:cNvGrpSpPr/>
            <p:nvPr/>
          </p:nvGrpSpPr>
          <p:grpSpPr>
            <a:xfrm>
              <a:off x="4427051" y="2358270"/>
              <a:ext cx="225647" cy="307714"/>
              <a:chOff x="5393704" y="2004714"/>
              <a:chExt cx="792300" cy="1080458"/>
            </a:xfrm>
          </p:grpSpPr>
          <p:cxnSp>
            <p:nvCxnSpPr>
              <p:cNvPr id="3830" name="Google Shape;3830;p49"/>
              <p:cNvCxnSpPr>
                <a:stCxn id="3831" idx="0"/>
              </p:cNvCxnSpPr>
              <p:nvPr/>
            </p:nvCxnSpPr>
            <p:spPr>
              <a:xfrm rot="10800000">
                <a:off x="5789986" y="2004714"/>
                <a:ext cx="0" cy="389100"/>
              </a:xfrm>
              <a:prstGeom prst="straightConnector1">
                <a:avLst/>
              </a:prstGeom>
              <a:noFill/>
              <a:ln w="9525" cap="flat" cmpd="sng">
                <a:solidFill>
                  <a:srgbClr val="435D74"/>
                </a:solidFill>
                <a:prstDash val="solid"/>
                <a:round/>
                <a:headEnd type="none" w="sm" len="sm"/>
                <a:tailEnd type="none" w="sm" len="sm"/>
              </a:ln>
            </p:spPr>
          </p:cxnSp>
          <p:sp>
            <p:nvSpPr>
              <p:cNvPr id="3832" name="Google Shape;3832;p4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1" name="Google Shape;3831;p4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33" name="Google Shape;3833;p49"/>
            <p:cNvGrpSpPr/>
            <p:nvPr/>
          </p:nvGrpSpPr>
          <p:grpSpPr>
            <a:xfrm>
              <a:off x="4884287" y="2440252"/>
              <a:ext cx="225647" cy="296532"/>
              <a:chOff x="6999166" y="2292572"/>
              <a:chExt cx="792300" cy="1041192"/>
            </a:xfrm>
          </p:grpSpPr>
          <p:cxnSp>
            <p:nvCxnSpPr>
              <p:cNvPr id="3834" name="Google Shape;3834;p49"/>
              <p:cNvCxnSpPr/>
              <p:nvPr/>
            </p:nvCxnSpPr>
            <p:spPr>
              <a:xfrm>
                <a:off x="7395553" y="2983964"/>
                <a:ext cx="0" cy="349800"/>
              </a:xfrm>
              <a:prstGeom prst="straightConnector1">
                <a:avLst/>
              </a:prstGeom>
              <a:noFill/>
              <a:ln w="9525" cap="flat" cmpd="sng">
                <a:solidFill>
                  <a:srgbClr val="435D74"/>
                </a:solidFill>
                <a:prstDash val="solid"/>
                <a:round/>
                <a:headEnd type="none" w="sm" len="sm"/>
                <a:tailEnd type="none" w="sm" len="sm"/>
              </a:ln>
            </p:spPr>
          </p:cxnSp>
          <p:sp>
            <p:nvSpPr>
              <p:cNvPr id="3821" name="Google Shape;3821;p4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5" name="Google Shape;3835;p4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836" name="Google Shape;3836;p49"/>
          <p:cNvGrpSpPr/>
          <p:nvPr/>
        </p:nvGrpSpPr>
        <p:grpSpPr>
          <a:xfrm>
            <a:off x="6838789" y="979959"/>
            <a:ext cx="1581844" cy="732818"/>
            <a:chOff x="634175" y="2986275"/>
            <a:chExt cx="3147949" cy="1458344"/>
          </a:xfrm>
        </p:grpSpPr>
        <p:cxnSp>
          <p:nvCxnSpPr>
            <p:cNvPr id="3837" name="Google Shape;3837;p49"/>
            <p:cNvCxnSpPr>
              <a:stCxn id="3838" idx="4"/>
              <a:endCxn id="3839" idx="0"/>
            </p:cNvCxnSpPr>
            <p:nvPr/>
          </p:nvCxnSpPr>
          <p:spPr>
            <a:xfrm>
              <a:off x="929975" y="3577875"/>
              <a:ext cx="591300" cy="275100"/>
            </a:xfrm>
            <a:prstGeom prst="straightConnector1">
              <a:avLst/>
            </a:prstGeom>
            <a:noFill/>
            <a:ln w="19050" cap="flat" cmpd="sng">
              <a:solidFill>
                <a:srgbClr val="435D74"/>
              </a:solidFill>
              <a:prstDash val="solid"/>
              <a:round/>
              <a:headEnd type="none" w="sm" len="sm"/>
              <a:tailEnd type="none" w="sm" len="sm"/>
            </a:ln>
          </p:spPr>
        </p:cxnSp>
        <p:cxnSp>
          <p:nvCxnSpPr>
            <p:cNvPr id="3840" name="Google Shape;3840;p49"/>
            <p:cNvCxnSpPr>
              <a:stCxn id="3839" idx="0"/>
              <a:endCxn id="384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sm" len="sm"/>
              <a:tailEnd type="none" w="sm" len="sm"/>
            </a:ln>
          </p:spPr>
        </p:cxnSp>
        <p:cxnSp>
          <p:nvCxnSpPr>
            <p:cNvPr id="3842" name="Google Shape;3842;p49"/>
            <p:cNvCxnSpPr>
              <a:stCxn id="3841" idx="4"/>
              <a:endCxn id="3843" idx="0"/>
            </p:cNvCxnSpPr>
            <p:nvPr/>
          </p:nvCxnSpPr>
          <p:spPr>
            <a:xfrm>
              <a:off x="2208152" y="3577875"/>
              <a:ext cx="686700" cy="275100"/>
            </a:xfrm>
            <a:prstGeom prst="straightConnector1">
              <a:avLst/>
            </a:prstGeom>
            <a:noFill/>
            <a:ln w="19050" cap="flat" cmpd="sng">
              <a:solidFill>
                <a:srgbClr val="435D74"/>
              </a:solidFill>
              <a:prstDash val="solid"/>
              <a:round/>
              <a:headEnd type="none" w="sm" len="sm"/>
              <a:tailEnd type="none" w="sm" len="sm"/>
            </a:ln>
          </p:spPr>
        </p:cxnSp>
        <p:cxnSp>
          <p:nvCxnSpPr>
            <p:cNvPr id="3844" name="Google Shape;3844;p49"/>
            <p:cNvCxnSpPr>
              <a:stCxn id="3843" idx="0"/>
              <a:endCxn id="384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sm" len="sm"/>
              <a:tailEnd type="none" w="sm" len="sm"/>
            </a:ln>
          </p:spPr>
        </p:cxnSp>
        <p:sp>
          <p:nvSpPr>
            <p:cNvPr id="3845" name="Google Shape;3845;p4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sp>
          <p:nvSpPr>
            <p:cNvPr id="3841" name="Google Shape;3841;p4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sp>
          <p:nvSpPr>
            <p:cNvPr id="3838" name="Google Shape;3838;p4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sp>
          <p:nvSpPr>
            <p:cNvPr id="3843" name="Google Shape;3843;p4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sp>
          <p:nvSpPr>
            <p:cNvPr id="3839" name="Google Shape;3839;p4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Calibri"/>
                <a:ea typeface="Calibri"/>
                <a:cs typeface="Calibri"/>
                <a:sym typeface="Calibri"/>
              </a:endParaRPr>
            </a:p>
          </p:txBody>
        </p:sp>
      </p:grpSp>
      <p:grpSp>
        <p:nvGrpSpPr>
          <p:cNvPr id="3846" name="Google Shape;3846;p49"/>
          <p:cNvGrpSpPr/>
          <p:nvPr/>
        </p:nvGrpSpPr>
        <p:grpSpPr>
          <a:xfrm>
            <a:off x="3406504" y="2674269"/>
            <a:ext cx="1675128" cy="313674"/>
            <a:chOff x="998425" y="1182125"/>
            <a:chExt cx="1065400" cy="199500"/>
          </a:xfrm>
        </p:grpSpPr>
        <p:sp>
          <p:nvSpPr>
            <p:cNvPr id="3847" name="Google Shape;3847;p4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8" name="Google Shape;3848;p4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9" name="Google Shape;3849;p4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0" name="Google Shape;3850;p4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1" name="Google Shape;3851;p4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52" name="Google Shape;3852;p49"/>
          <p:cNvGrpSpPr/>
          <p:nvPr/>
        </p:nvGrpSpPr>
        <p:grpSpPr>
          <a:xfrm>
            <a:off x="3406503" y="3630235"/>
            <a:ext cx="1675129" cy="525345"/>
            <a:chOff x="5194708" y="3484366"/>
            <a:chExt cx="3148148" cy="987304"/>
          </a:xfrm>
        </p:grpSpPr>
        <p:grpSp>
          <p:nvGrpSpPr>
            <p:cNvPr id="3853" name="Google Shape;3853;p49"/>
            <p:cNvGrpSpPr/>
            <p:nvPr/>
          </p:nvGrpSpPr>
          <p:grpSpPr>
            <a:xfrm>
              <a:off x="7531521" y="3484366"/>
              <a:ext cx="811335" cy="987304"/>
              <a:chOff x="3379425" y="1617275"/>
              <a:chExt cx="1090650" cy="1327200"/>
            </a:xfrm>
          </p:grpSpPr>
          <p:sp>
            <p:nvSpPr>
              <p:cNvPr id="3854" name="Google Shape;3854;p4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5" name="Google Shape;3855;p4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6" name="Google Shape;3856;p4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57" name="Google Shape;3857;p49"/>
            <p:cNvGrpSpPr/>
            <p:nvPr/>
          </p:nvGrpSpPr>
          <p:grpSpPr>
            <a:xfrm>
              <a:off x="6752546" y="3484366"/>
              <a:ext cx="811428" cy="987304"/>
              <a:chOff x="2332275" y="1617275"/>
              <a:chExt cx="1090775" cy="1327200"/>
            </a:xfrm>
          </p:grpSpPr>
          <p:sp>
            <p:nvSpPr>
              <p:cNvPr id="3858" name="Google Shape;3858;p4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9" name="Google Shape;3859;p4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0" name="Google Shape;3860;p4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61" name="Google Shape;3861;p49"/>
            <p:cNvGrpSpPr/>
            <p:nvPr/>
          </p:nvGrpSpPr>
          <p:grpSpPr>
            <a:xfrm>
              <a:off x="5973664" y="3484366"/>
              <a:ext cx="811335" cy="987304"/>
              <a:chOff x="1285250" y="1617275"/>
              <a:chExt cx="1090650" cy="1327200"/>
            </a:xfrm>
          </p:grpSpPr>
          <p:sp>
            <p:nvSpPr>
              <p:cNvPr id="3862" name="Google Shape;3862;p4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3" name="Google Shape;3863;p4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4" name="Google Shape;3864;p4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65" name="Google Shape;3865;p49"/>
            <p:cNvGrpSpPr/>
            <p:nvPr/>
          </p:nvGrpSpPr>
          <p:grpSpPr>
            <a:xfrm>
              <a:off x="5194708" y="3484366"/>
              <a:ext cx="811409" cy="987304"/>
              <a:chOff x="238125" y="1617275"/>
              <a:chExt cx="1090750" cy="1327200"/>
            </a:xfrm>
          </p:grpSpPr>
          <p:sp>
            <p:nvSpPr>
              <p:cNvPr id="3866" name="Google Shape;3866;p4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7" name="Google Shape;3867;p4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8" name="Google Shape;3868;p4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869" name="Google Shape;3869;p49"/>
          <p:cNvGrpSpPr/>
          <p:nvPr/>
        </p:nvGrpSpPr>
        <p:grpSpPr>
          <a:xfrm>
            <a:off x="6840188" y="2276124"/>
            <a:ext cx="1579046" cy="522230"/>
            <a:chOff x="6853641" y="2534077"/>
            <a:chExt cx="1515545" cy="501229"/>
          </a:xfrm>
        </p:grpSpPr>
        <p:grpSp>
          <p:nvGrpSpPr>
            <p:cNvPr id="3870" name="Google Shape;3870;p49"/>
            <p:cNvGrpSpPr/>
            <p:nvPr/>
          </p:nvGrpSpPr>
          <p:grpSpPr>
            <a:xfrm>
              <a:off x="6853641" y="2618923"/>
              <a:ext cx="1515545" cy="324557"/>
              <a:chOff x="6853641" y="2618923"/>
              <a:chExt cx="1515545" cy="324557"/>
            </a:xfrm>
          </p:grpSpPr>
          <p:sp>
            <p:nvSpPr>
              <p:cNvPr id="3871" name="Google Shape;3871;p4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2" name="Google Shape;3872;p4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3" name="Google Shape;3873;p4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4" name="Google Shape;3874;p4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5" name="Google Shape;3875;p4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76" name="Google Shape;3876;p4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7" name="Google Shape;3877;p4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8" name="Google Shape;3878;p4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9" name="Google Shape;3879;p4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0" name="Google Shape;3880;p4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81" name="Google Shape;3881;p49"/>
          <p:cNvGrpSpPr/>
          <p:nvPr/>
        </p:nvGrpSpPr>
        <p:grpSpPr>
          <a:xfrm>
            <a:off x="3435080" y="3151165"/>
            <a:ext cx="1617976" cy="346616"/>
            <a:chOff x="1808063" y="4294338"/>
            <a:chExt cx="3370782" cy="721817"/>
          </a:xfrm>
        </p:grpSpPr>
        <p:sp>
          <p:nvSpPr>
            <p:cNvPr id="3882" name="Google Shape;3882;p4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3" name="Google Shape;3883;p4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4" name="Google Shape;3884;p4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5" name="Google Shape;3885;p4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6" name="Google Shape;3886;p4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7" name="Google Shape;3887;p4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8" name="Google Shape;3888;p4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9" name="Google Shape;3889;p4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0" name="Google Shape;3890;p4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1" name="Google Shape;3891;p4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92" name="Google Shape;3892;p49"/>
          <p:cNvGrpSpPr/>
          <p:nvPr/>
        </p:nvGrpSpPr>
        <p:grpSpPr>
          <a:xfrm>
            <a:off x="5261076" y="3817915"/>
            <a:ext cx="1417067" cy="350605"/>
            <a:chOff x="4234950" y="2101012"/>
            <a:chExt cx="4219974" cy="1044091"/>
          </a:xfrm>
        </p:grpSpPr>
        <p:sp>
          <p:nvSpPr>
            <p:cNvPr id="3893" name="Google Shape;3893;p4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4" name="Google Shape;3894;p4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5" name="Google Shape;3895;p4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6" name="Google Shape;3896;p4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7" name="Google Shape;3897;p4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8" name="Google Shape;3898;p4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9" name="Google Shape;3899;p4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0" name="Google Shape;3900;p4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1" name="Google Shape;3901;p4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2" name="Google Shape;3902;p4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3" name="Google Shape;3903;p4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4" name="Google Shape;3904;p4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5" name="Google Shape;3905;p4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6" name="Google Shape;3906;p4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7" name="Google Shape;3907;p4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8" name="Google Shape;3908;p4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09" name="Google Shape;3909;p49"/>
          <p:cNvGrpSpPr/>
          <p:nvPr/>
        </p:nvGrpSpPr>
        <p:grpSpPr>
          <a:xfrm>
            <a:off x="6836548" y="1808672"/>
            <a:ext cx="1586327" cy="371557"/>
            <a:chOff x="1247650" y="2075423"/>
            <a:chExt cx="6648477" cy="1557238"/>
          </a:xfrm>
        </p:grpSpPr>
        <p:sp>
          <p:nvSpPr>
            <p:cNvPr id="3910" name="Google Shape;3910;p4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1" name="Google Shape;3911;p4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2" name="Google Shape;3912;p4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3" name="Google Shape;3913;p4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4" name="Google Shape;3914;p4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5" name="Google Shape;3915;p4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16" name="Google Shape;3916;p49"/>
          <p:cNvGrpSpPr/>
          <p:nvPr/>
        </p:nvGrpSpPr>
        <p:grpSpPr>
          <a:xfrm>
            <a:off x="5267818" y="961862"/>
            <a:ext cx="1415601" cy="1648534"/>
            <a:chOff x="1839112" y="2209163"/>
            <a:chExt cx="1918159" cy="2233785"/>
          </a:xfrm>
        </p:grpSpPr>
        <p:sp>
          <p:nvSpPr>
            <p:cNvPr id="3917" name="Google Shape;3917;p4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8" name="Google Shape;3918;p4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9" name="Google Shape;3919;p4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920" name="Google Shape;3920;p49"/>
            <p:cNvCxnSpPr>
              <a:stCxn id="3917" idx="6"/>
              <a:endCxn id="3918" idx="2"/>
            </p:cNvCxnSpPr>
            <p:nvPr/>
          </p:nvCxnSpPr>
          <p:spPr>
            <a:xfrm>
              <a:off x="2414212" y="2496713"/>
              <a:ext cx="768000" cy="600"/>
            </a:xfrm>
            <a:prstGeom prst="bentConnector3">
              <a:avLst>
                <a:gd name="adj1" fmla="val -510610"/>
              </a:avLst>
            </a:prstGeom>
            <a:noFill/>
            <a:ln w="19050" cap="flat" cmpd="sng">
              <a:solidFill>
                <a:srgbClr val="374957"/>
              </a:solidFill>
              <a:prstDash val="solid"/>
              <a:round/>
              <a:headEnd type="none" w="sm" len="sm"/>
              <a:tailEnd type="none" w="sm" len="sm"/>
            </a:ln>
          </p:spPr>
        </p:cxnSp>
        <p:cxnSp>
          <p:nvCxnSpPr>
            <p:cNvPr id="3921" name="Google Shape;3921;p49"/>
            <p:cNvCxnSpPr>
              <a:stCxn id="3918" idx="4"/>
              <a:endCxn id="3922" idx="0"/>
            </p:cNvCxnSpPr>
            <p:nvPr/>
          </p:nvCxnSpPr>
          <p:spPr>
            <a:xfrm rot="5400000">
              <a:off x="2669921" y="2240963"/>
              <a:ext cx="256500" cy="1343100"/>
            </a:xfrm>
            <a:prstGeom prst="bentConnector3">
              <a:avLst>
                <a:gd name="adj1" fmla="val 806260"/>
              </a:avLst>
            </a:prstGeom>
            <a:noFill/>
            <a:ln w="19050" cap="flat" cmpd="sng">
              <a:solidFill>
                <a:srgbClr val="374957"/>
              </a:solidFill>
              <a:prstDash val="solid"/>
              <a:round/>
              <a:headEnd type="none" w="sm" len="sm"/>
              <a:tailEnd type="none" w="sm" len="sm"/>
            </a:ln>
          </p:spPr>
        </p:cxnSp>
        <p:cxnSp>
          <p:nvCxnSpPr>
            <p:cNvPr id="3923" name="Google Shape;3923;p49"/>
            <p:cNvCxnSpPr>
              <a:stCxn id="3922" idx="6"/>
              <a:endCxn id="3919" idx="2"/>
            </p:cNvCxnSpPr>
            <p:nvPr/>
          </p:nvCxnSpPr>
          <p:spPr>
            <a:xfrm>
              <a:off x="2414212" y="3328316"/>
              <a:ext cx="768000" cy="600"/>
            </a:xfrm>
            <a:prstGeom prst="bentConnector3">
              <a:avLst>
                <a:gd name="adj1" fmla="val -510610"/>
              </a:avLst>
            </a:prstGeom>
            <a:noFill/>
            <a:ln w="19050" cap="flat" cmpd="sng">
              <a:solidFill>
                <a:srgbClr val="374957"/>
              </a:solidFill>
              <a:prstDash val="solid"/>
              <a:round/>
              <a:headEnd type="none" w="sm" len="sm"/>
              <a:tailEnd type="none" w="sm" len="sm"/>
            </a:ln>
          </p:spPr>
        </p:cxnSp>
        <p:cxnSp>
          <p:nvCxnSpPr>
            <p:cNvPr id="3924" name="Google Shape;3924;p49"/>
            <p:cNvCxnSpPr>
              <a:stCxn id="3919" idx="4"/>
              <a:endCxn id="3925" idx="0"/>
            </p:cNvCxnSpPr>
            <p:nvPr/>
          </p:nvCxnSpPr>
          <p:spPr>
            <a:xfrm rot="5400000">
              <a:off x="2672171" y="3070316"/>
              <a:ext cx="252000" cy="1343100"/>
            </a:xfrm>
            <a:prstGeom prst="bentConnector3">
              <a:avLst>
                <a:gd name="adj1" fmla="val 936597"/>
              </a:avLst>
            </a:prstGeom>
            <a:noFill/>
            <a:ln w="19050" cap="flat" cmpd="sng">
              <a:solidFill>
                <a:srgbClr val="374957"/>
              </a:solidFill>
              <a:prstDash val="solid"/>
              <a:round/>
              <a:headEnd type="none" w="sm" len="sm"/>
              <a:tailEnd type="none" w="sm" len="sm"/>
            </a:ln>
          </p:spPr>
        </p:cxnSp>
        <p:sp>
          <p:nvSpPr>
            <p:cNvPr id="3922" name="Google Shape;3922;p4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5" name="Google Shape;3925;p4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6" name="Google Shape;3926;p4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927" name="Google Shape;3927;p49"/>
            <p:cNvCxnSpPr>
              <a:endCxn id="3926" idx="2"/>
            </p:cNvCxnSpPr>
            <p:nvPr/>
          </p:nvCxnSpPr>
          <p:spPr>
            <a:xfrm>
              <a:off x="2413871" y="4154498"/>
              <a:ext cx="768300" cy="900"/>
            </a:xfrm>
            <a:prstGeom prst="bentConnector3">
              <a:avLst>
                <a:gd name="adj1" fmla="val -510395"/>
              </a:avLst>
            </a:prstGeom>
            <a:noFill/>
            <a:ln w="19050" cap="flat" cmpd="sng">
              <a:solidFill>
                <a:srgbClr val="374957"/>
              </a:solidFill>
              <a:prstDash val="solid"/>
              <a:round/>
              <a:headEnd type="none" w="sm" len="sm"/>
              <a:tailEnd type="none" w="sm" len="sm"/>
            </a:ln>
          </p:spPr>
        </p:cxnSp>
      </p:grpSp>
      <p:grpSp>
        <p:nvGrpSpPr>
          <p:cNvPr id="3928" name="Google Shape;3928;p49"/>
          <p:cNvGrpSpPr/>
          <p:nvPr/>
        </p:nvGrpSpPr>
        <p:grpSpPr>
          <a:xfrm>
            <a:off x="3425084" y="979946"/>
            <a:ext cx="1637968" cy="154942"/>
            <a:chOff x="238125" y="2506075"/>
            <a:chExt cx="7115411" cy="673075"/>
          </a:xfrm>
        </p:grpSpPr>
        <p:sp>
          <p:nvSpPr>
            <p:cNvPr id="3929" name="Google Shape;3929;p4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0" name="Google Shape;3930;p4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1" name="Google Shape;3931;p4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2" name="Google Shape;3932;p4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3" name="Google Shape;3933;p4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34" name="Google Shape;3934;p49"/>
          <p:cNvGrpSpPr/>
          <p:nvPr/>
        </p:nvGrpSpPr>
        <p:grpSpPr>
          <a:xfrm>
            <a:off x="1965820" y="1294664"/>
            <a:ext cx="1262932" cy="785408"/>
            <a:chOff x="548861" y="389676"/>
            <a:chExt cx="3843371" cy="2390164"/>
          </a:xfrm>
        </p:grpSpPr>
        <p:cxnSp>
          <p:nvCxnSpPr>
            <p:cNvPr id="3935" name="Google Shape;3935;p49"/>
            <p:cNvCxnSpPr/>
            <p:nvPr/>
          </p:nvCxnSpPr>
          <p:spPr>
            <a:xfrm rot="10800000" flipH="1">
              <a:off x="3486925" y="1918250"/>
              <a:ext cx="742200" cy="690300"/>
            </a:xfrm>
            <a:prstGeom prst="bentConnector3">
              <a:avLst>
                <a:gd name="adj1" fmla="val 379994"/>
              </a:avLst>
            </a:prstGeom>
            <a:noFill/>
            <a:ln w="9525" cap="flat" cmpd="sng">
              <a:solidFill>
                <a:srgbClr val="869FB2"/>
              </a:solidFill>
              <a:prstDash val="solid"/>
              <a:round/>
              <a:headEnd type="none" w="sm" len="sm"/>
              <a:tailEnd type="none" w="sm" len="sm"/>
            </a:ln>
          </p:spPr>
        </p:cxnSp>
        <p:cxnSp>
          <p:nvCxnSpPr>
            <p:cNvPr id="3936" name="Google Shape;3936;p49"/>
            <p:cNvCxnSpPr/>
            <p:nvPr/>
          </p:nvCxnSpPr>
          <p:spPr>
            <a:xfrm rot="-5400000" flipH="1">
              <a:off x="3486925" y="577350"/>
              <a:ext cx="650100" cy="650100"/>
            </a:xfrm>
            <a:prstGeom prst="bentConnector3">
              <a:avLst>
                <a:gd name="adj1" fmla="val -212493"/>
              </a:avLst>
            </a:prstGeom>
            <a:noFill/>
            <a:ln w="9525" cap="flat" cmpd="sng">
              <a:solidFill>
                <a:srgbClr val="869FB2"/>
              </a:solidFill>
              <a:prstDash val="solid"/>
              <a:round/>
              <a:headEnd type="none" w="sm" len="sm"/>
              <a:tailEnd type="none" w="sm" len="sm"/>
            </a:ln>
          </p:spPr>
        </p:cxnSp>
        <p:cxnSp>
          <p:nvCxnSpPr>
            <p:cNvPr id="3937" name="Google Shape;3937;p49"/>
            <p:cNvCxnSpPr/>
            <p:nvPr/>
          </p:nvCxnSpPr>
          <p:spPr>
            <a:xfrm>
              <a:off x="2725450" y="576000"/>
              <a:ext cx="1410600" cy="1800"/>
            </a:xfrm>
            <a:prstGeom prst="bentConnector3">
              <a:avLst>
                <a:gd name="adj1" fmla="val 161740"/>
              </a:avLst>
            </a:prstGeom>
            <a:noFill/>
            <a:ln w="9525" cap="flat" cmpd="sng">
              <a:solidFill>
                <a:srgbClr val="869FB2"/>
              </a:solidFill>
              <a:prstDash val="solid"/>
              <a:round/>
              <a:headEnd type="none" w="sm" len="sm"/>
              <a:tailEnd type="none" w="sm" len="sm"/>
            </a:ln>
          </p:spPr>
        </p:cxnSp>
        <p:cxnSp>
          <p:nvCxnSpPr>
            <p:cNvPr id="3938" name="Google Shape;3938;p49"/>
            <p:cNvCxnSpPr/>
            <p:nvPr/>
          </p:nvCxnSpPr>
          <p:spPr>
            <a:xfrm rot="10800000" flipH="1">
              <a:off x="756500" y="577975"/>
              <a:ext cx="1705500" cy="1049100"/>
            </a:xfrm>
            <a:prstGeom prst="bentConnector3">
              <a:avLst>
                <a:gd name="adj1" fmla="val -75799"/>
              </a:avLst>
            </a:prstGeom>
            <a:noFill/>
            <a:ln w="9525" cap="flat" cmpd="sng">
              <a:solidFill>
                <a:srgbClr val="BAC8D3"/>
              </a:solidFill>
              <a:prstDash val="solid"/>
              <a:round/>
              <a:headEnd type="none" w="sm" len="sm"/>
              <a:tailEnd type="none" w="sm" len="sm"/>
            </a:ln>
          </p:spPr>
        </p:cxnSp>
        <p:cxnSp>
          <p:nvCxnSpPr>
            <p:cNvPr id="3939" name="Google Shape;3939;p49"/>
            <p:cNvCxnSpPr/>
            <p:nvPr/>
          </p:nvCxnSpPr>
          <p:spPr>
            <a:xfrm>
              <a:off x="760067" y="1625791"/>
              <a:ext cx="1689000" cy="974100"/>
            </a:xfrm>
            <a:prstGeom prst="bentConnector3">
              <a:avLst>
                <a:gd name="adj1" fmla="val -77595"/>
              </a:avLst>
            </a:prstGeom>
            <a:noFill/>
            <a:ln w="9525" cap="flat" cmpd="sng">
              <a:solidFill>
                <a:srgbClr val="BAC8D3"/>
              </a:solidFill>
              <a:prstDash val="solid"/>
              <a:round/>
              <a:headEnd type="none" w="sm" len="sm"/>
              <a:tailEnd type="none" w="sm" len="sm"/>
            </a:ln>
          </p:spPr>
        </p:cxnSp>
        <p:sp>
          <p:nvSpPr>
            <p:cNvPr id="3940" name="Google Shape;3940;p4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941" name="Google Shape;3941;p49"/>
            <p:cNvCxnSpPr/>
            <p:nvPr/>
          </p:nvCxnSpPr>
          <p:spPr>
            <a:xfrm>
              <a:off x="2725450" y="2609025"/>
              <a:ext cx="1416000" cy="1800"/>
            </a:xfrm>
            <a:prstGeom prst="bentConnector3">
              <a:avLst>
                <a:gd name="adj1" fmla="val 161704"/>
              </a:avLst>
            </a:prstGeom>
            <a:noFill/>
            <a:ln w="9525" cap="flat" cmpd="sng">
              <a:solidFill>
                <a:srgbClr val="869FB2"/>
              </a:solidFill>
              <a:prstDash val="solid"/>
              <a:round/>
              <a:headEnd type="none" w="sm" len="sm"/>
              <a:tailEnd type="none" w="sm" len="sm"/>
            </a:ln>
          </p:spPr>
        </p:cxnSp>
        <p:sp>
          <p:nvSpPr>
            <p:cNvPr id="3942" name="Google Shape;3942;p4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3" name="Google Shape;3943;p4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4" name="Google Shape;3944;p4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5" name="Google Shape;3945;p4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6" name="Google Shape;3946;p4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7" name="Google Shape;3947;p4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48" name="Google Shape;3948;p49"/>
          <p:cNvGrpSpPr/>
          <p:nvPr/>
        </p:nvGrpSpPr>
        <p:grpSpPr>
          <a:xfrm>
            <a:off x="753952" y="2401541"/>
            <a:ext cx="1412054" cy="633562"/>
            <a:chOff x="1187400" y="2529299"/>
            <a:chExt cx="6769193" cy="2241902"/>
          </a:xfrm>
        </p:grpSpPr>
        <p:sp>
          <p:nvSpPr>
            <p:cNvPr id="3949" name="Google Shape;3949;p4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950" name="Google Shape;3950;p4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951" name="Google Shape;3951;p4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952" name="Google Shape;3952;p4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953" name="Google Shape;3953;p4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954" name="Google Shape;3954;p4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955" name="Google Shape;3955;p4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cxnSp>
          <p:nvCxnSpPr>
            <p:cNvPr id="3956" name="Google Shape;3956;p49"/>
            <p:cNvCxnSpPr>
              <a:stCxn id="3949" idx="2"/>
              <a:endCxn id="3950" idx="0"/>
            </p:cNvCxnSpPr>
            <p:nvPr/>
          </p:nvCxnSpPr>
          <p:spPr>
            <a:xfrm rot="-5400000" flipH="1">
              <a:off x="5228543" y="2315249"/>
              <a:ext cx="457200" cy="1770300"/>
            </a:xfrm>
            <a:prstGeom prst="bentConnector3">
              <a:avLst>
                <a:gd name="adj1" fmla="val 521387"/>
              </a:avLst>
            </a:prstGeom>
            <a:noFill/>
            <a:ln w="9525" cap="flat" cmpd="sng">
              <a:solidFill>
                <a:srgbClr val="C2C2C2"/>
              </a:solidFill>
              <a:prstDash val="solid"/>
              <a:round/>
              <a:headEnd type="none" w="sm" len="sm"/>
              <a:tailEnd type="none" w="sm" len="sm"/>
            </a:ln>
          </p:spPr>
        </p:cxnSp>
        <p:cxnSp>
          <p:nvCxnSpPr>
            <p:cNvPr id="3957" name="Google Shape;3957;p49"/>
            <p:cNvCxnSpPr>
              <a:stCxn id="3951" idx="0"/>
              <a:endCxn id="3949" idx="2"/>
            </p:cNvCxnSpPr>
            <p:nvPr/>
          </p:nvCxnSpPr>
          <p:spPr>
            <a:xfrm rot="-5400000">
              <a:off x="3458247" y="2315250"/>
              <a:ext cx="457200" cy="1770300"/>
            </a:xfrm>
            <a:prstGeom prst="bentConnector3">
              <a:avLst>
                <a:gd name="adj1" fmla="val -421621"/>
              </a:avLst>
            </a:prstGeom>
            <a:noFill/>
            <a:ln w="9525" cap="flat" cmpd="sng">
              <a:solidFill>
                <a:srgbClr val="C2C2C2"/>
              </a:solidFill>
              <a:prstDash val="solid"/>
              <a:round/>
              <a:headEnd type="none" w="sm" len="sm"/>
              <a:tailEnd type="none" w="sm" len="sm"/>
            </a:ln>
          </p:spPr>
        </p:cxnSp>
        <p:cxnSp>
          <p:nvCxnSpPr>
            <p:cNvPr id="3958" name="Google Shape;3958;p49"/>
            <p:cNvCxnSpPr>
              <a:stCxn id="3951" idx="2"/>
              <a:endCxn id="3953" idx="0"/>
            </p:cNvCxnSpPr>
            <p:nvPr/>
          </p:nvCxnSpPr>
          <p:spPr>
            <a:xfrm rot="-5400000" flipH="1">
              <a:off x="2995647" y="3677550"/>
              <a:ext cx="457200" cy="845100"/>
            </a:xfrm>
            <a:prstGeom prst="bentConnector3">
              <a:avLst>
                <a:gd name="adj1" fmla="val 1020939"/>
              </a:avLst>
            </a:prstGeom>
            <a:noFill/>
            <a:ln w="9525" cap="flat" cmpd="sng">
              <a:solidFill>
                <a:srgbClr val="C2C2C2"/>
              </a:solidFill>
              <a:prstDash val="solid"/>
              <a:round/>
              <a:headEnd type="none" w="sm" len="sm"/>
              <a:tailEnd type="none" w="sm" len="sm"/>
            </a:ln>
          </p:spPr>
        </p:cxnSp>
        <p:cxnSp>
          <p:nvCxnSpPr>
            <p:cNvPr id="3959" name="Google Shape;3959;p49"/>
            <p:cNvCxnSpPr>
              <a:stCxn id="3952" idx="0"/>
              <a:endCxn id="3951" idx="2"/>
            </p:cNvCxnSpPr>
            <p:nvPr/>
          </p:nvCxnSpPr>
          <p:spPr>
            <a:xfrm rot="-5400000">
              <a:off x="2150400" y="3677551"/>
              <a:ext cx="457200" cy="845100"/>
            </a:xfrm>
            <a:prstGeom prst="bentConnector3">
              <a:avLst>
                <a:gd name="adj1" fmla="val -921173"/>
              </a:avLst>
            </a:prstGeom>
            <a:noFill/>
            <a:ln w="9525" cap="flat" cmpd="sng">
              <a:solidFill>
                <a:srgbClr val="C2C2C2"/>
              </a:solidFill>
              <a:prstDash val="solid"/>
              <a:round/>
              <a:headEnd type="none" w="sm" len="sm"/>
              <a:tailEnd type="none" w="sm" len="sm"/>
            </a:ln>
          </p:spPr>
        </p:cxnSp>
        <p:cxnSp>
          <p:nvCxnSpPr>
            <p:cNvPr id="3960" name="Google Shape;3960;p49"/>
            <p:cNvCxnSpPr>
              <a:stCxn id="3950" idx="2"/>
              <a:endCxn id="3955" idx="0"/>
            </p:cNvCxnSpPr>
            <p:nvPr/>
          </p:nvCxnSpPr>
          <p:spPr>
            <a:xfrm rot="-5400000" flipH="1">
              <a:off x="6536390" y="3677400"/>
              <a:ext cx="457200" cy="845400"/>
            </a:xfrm>
            <a:prstGeom prst="bentConnector3">
              <a:avLst>
                <a:gd name="adj1" fmla="val 1020939"/>
              </a:avLst>
            </a:prstGeom>
            <a:noFill/>
            <a:ln w="9525" cap="flat" cmpd="sng">
              <a:solidFill>
                <a:srgbClr val="C2C2C2"/>
              </a:solidFill>
              <a:prstDash val="solid"/>
              <a:round/>
              <a:headEnd type="none" w="sm" len="sm"/>
              <a:tailEnd type="none" w="sm" len="sm"/>
            </a:ln>
          </p:spPr>
        </p:cxnSp>
        <p:cxnSp>
          <p:nvCxnSpPr>
            <p:cNvPr id="3961" name="Google Shape;3961;p49"/>
            <p:cNvCxnSpPr>
              <a:stCxn id="3954" idx="0"/>
              <a:endCxn id="3950" idx="2"/>
            </p:cNvCxnSpPr>
            <p:nvPr/>
          </p:nvCxnSpPr>
          <p:spPr>
            <a:xfrm rot="-5400000">
              <a:off x="5691000" y="3677551"/>
              <a:ext cx="457200" cy="845100"/>
            </a:xfrm>
            <a:prstGeom prst="bentConnector3">
              <a:avLst>
                <a:gd name="adj1" fmla="val -921173"/>
              </a:avLst>
            </a:prstGeom>
            <a:noFill/>
            <a:ln w="9525" cap="flat" cmpd="sng">
              <a:solidFill>
                <a:srgbClr val="C2C2C2"/>
              </a:solidFill>
              <a:prstDash val="solid"/>
              <a:round/>
              <a:headEnd type="none" w="sm" len="sm"/>
              <a:tailEnd type="none" w="sm" len="sm"/>
            </a:ln>
          </p:spPr>
        </p:cxnSp>
      </p:grpSp>
      <p:grpSp>
        <p:nvGrpSpPr>
          <p:cNvPr id="3962" name="Google Shape;3962;p49"/>
          <p:cNvGrpSpPr/>
          <p:nvPr/>
        </p:nvGrpSpPr>
        <p:grpSpPr>
          <a:xfrm>
            <a:off x="6840198" y="2894250"/>
            <a:ext cx="1579035" cy="540873"/>
            <a:chOff x="6895650" y="3126697"/>
            <a:chExt cx="1436662" cy="492105"/>
          </a:xfrm>
        </p:grpSpPr>
        <p:sp>
          <p:nvSpPr>
            <p:cNvPr id="3963" name="Google Shape;3963;p4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4" name="Google Shape;3964;p4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5" name="Google Shape;3965;p4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6" name="Google Shape;3966;p4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7" name="Google Shape;3967;p4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68" name="Google Shape;3968;p49"/>
            <p:cNvGrpSpPr/>
            <p:nvPr/>
          </p:nvGrpSpPr>
          <p:grpSpPr>
            <a:xfrm>
              <a:off x="6995957" y="3335810"/>
              <a:ext cx="1230393" cy="71754"/>
              <a:chOff x="6995957" y="3287964"/>
              <a:chExt cx="1230393" cy="71754"/>
            </a:xfrm>
          </p:grpSpPr>
          <p:sp>
            <p:nvSpPr>
              <p:cNvPr id="3969" name="Google Shape;3969;p4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0" name="Google Shape;3970;p4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1" name="Google Shape;3971;p4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2" name="Google Shape;3972;p4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3" name="Google Shape;3973;p4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974" name="Google Shape;3974;p49"/>
          <p:cNvGrpSpPr/>
          <p:nvPr/>
        </p:nvGrpSpPr>
        <p:grpSpPr>
          <a:xfrm>
            <a:off x="6838780" y="3531013"/>
            <a:ext cx="1581862" cy="650624"/>
            <a:chOff x="6777990" y="3710194"/>
            <a:chExt cx="1646915" cy="677381"/>
          </a:xfrm>
        </p:grpSpPr>
        <p:grpSp>
          <p:nvGrpSpPr>
            <p:cNvPr id="3975" name="Google Shape;3975;p49"/>
            <p:cNvGrpSpPr/>
            <p:nvPr/>
          </p:nvGrpSpPr>
          <p:grpSpPr>
            <a:xfrm>
              <a:off x="6777990" y="3874492"/>
              <a:ext cx="411129" cy="513083"/>
              <a:chOff x="6777990" y="3874492"/>
              <a:chExt cx="411129" cy="513083"/>
            </a:xfrm>
          </p:grpSpPr>
          <p:cxnSp>
            <p:nvCxnSpPr>
              <p:cNvPr id="3976" name="Google Shape;3976;p49"/>
              <p:cNvCxnSpPr/>
              <p:nvPr/>
            </p:nvCxnSpPr>
            <p:spPr>
              <a:xfrm>
                <a:off x="6977019" y="4216875"/>
                <a:ext cx="0" cy="170700"/>
              </a:xfrm>
              <a:prstGeom prst="straightConnector1">
                <a:avLst/>
              </a:prstGeom>
              <a:noFill/>
              <a:ln w="19050" cap="flat" cmpd="sng">
                <a:solidFill>
                  <a:srgbClr val="A5B7C6"/>
                </a:solidFill>
                <a:prstDash val="solid"/>
                <a:round/>
                <a:headEnd type="none" w="sm" len="sm"/>
                <a:tailEnd type="diamond" w="med" len="med"/>
              </a:ln>
            </p:spPr>
          </p:cxnSp>
          <p:sp>
            <p:nvSpPr>
              <p:cNvPr id="3977" name="Google Shape;3977;p4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78" name="Google Shape;3978;p49"/>
            <p:cNvGrpSpPr/>
            <p:nvPr/>
          </p:nvGrpSpPr>
          <p:grpSpPr>
            <a:xfrm>
              <a:off x="7188425" y="3710194"/>
              <a:ext cx="411123" cy="520535"/>
              <a:chOff x="7188425" y="3710194"/>
              <a:chExt cx="411123" cy="520535"/>
            </a:xfrm>
          </p:grpSpPr>
          <p:cxnSp>
            <p:nvCxnSpPr>
              <p:cNvPr id="3979" name="Google Shape;3979;p49"/>
              <p:cNvCxnSpPr/>
              <p:nvPr/>
            </p:nvCxnSpPr>
            <p:spPr>
              <a:xfrm rot="10800000">
                <a:off x="7393988" y="3710194"/>
                <a:ext cx="0" cy="170700"/>
              </a:xfrm>
              <a:prstGeom prst="straightConnector1">
                <a:avLst/>
              </a:prstGeom>
              <a:noFill/>
              <a:ln w="19050" cap="flat" cmpd="sng">
                <a:solidFill>
                  <a:srgbClr val="A5B7C6"/>
                </a:solidFill>
                <a:prstDash val="solid"/>
                <a:round/>
                <a:headEnd type="none" w="sm" len="sm"/>
                <a:tailEnd type="diamond" w="med" len="med"/>
              </a:ln>
            </p:spPr>
          </p:cxnSp>
          <p:sp>
            <p:nvSpPr>
              <p:cNvPr id="3980" name="Google Shape;3980;p4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81" name="Google Shape;3981;p49"/>
            <p:cNvGrpSpPr/>
            <p:nvPr/>
          </p:nvGrpSpPr>
          <p:grpSpPr>
            <a:xfrm>
              <a:off x="7603341" y="3874492"/>
              <a:ext cx="411474" cy="513083"/>
              <a:chOff x="7603341" y="3874492"/>
              <a:chExt cx="411474" cy="513083"/>
            </a:xfrm>
          </p:grpSpPr>
          <p:cxnSp>
            <p:nvCxnSpPr>
              <p:cNvPr id="3982" name="Google Shape;3982;p49"/>
              <p:cNvCxnSpPr/>
              <p:nvPr/>
            </p:nvCxnSpPr>
            <p:spPr>
              <a:xfrm>
                <a:off x="7809095" y="4216875"/>
                <a:ext cx="0" cy="170700"/>
              </a:xfrm>
              <a:prstGeom prst="straightConnector1">
                <a:avLst/>
              </a:prstGeom>
              <a:noFill/>
              <a:ln w="19050" cap="flat" cmpd="sng">
                <a:solidFill>
                  <a:srgbClr val="A5B7C6"/>
                </a:solidFill>
                <a:prstDash val="solid"/>
                <a:round/>
                <a:headEnd type="none" w="sm" len="sm"/>
                <a:tailEnd type="diamond" w="med" len="med"/>
              </a:ln>
            </p:spPr>
          </p:cxnSp>
          <p:sp>
            <p:nvSpPr>
              <p:cNvPr id="3983" name="Google Shape;3983;p4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84" name="Google Shape;3984;p49"/>
            <p:cNvGrpSpPr/>
            <p:nvPr/>
          </p:nvGrpSpPr>
          <p:grpSpPr>
            <a:xfrm>
              <a:off x="8013776" y="3722847"/>
              <a:ext cx="411129" cy="507882"/>
              <a:chOff x="8013776" y="3722847"/>
              <a:chExt cx="411129" cy="507882"/>
            </a:xfrm>
          </p:grpSpPr>
          <p:cxnSp>
            <p:nvCxnSpPr>
              <p:cNvPr id="3985" name="Google Shape;3985;p49"/>
              <p:cNvCxnSpPr/>
              <p:nvPr/>
            </p:nvCxnSpPr>
            <p:spPr>
              <a:xfrm rot="10800000">
                <a:off x="8219339" y="3722847"/>
                <a:ext cx="0" cy="169800"/>
              </a:xfrm>
              <a:prstGeom prst="straightConnector1">
                <a:avLst/>
              </a:prstGeom>
              <a:noFill/>
              <a:ln w="19050" cap="flat" cmpd="sng">
                <a:solidFill>
                  <a:srgbClr val="A5B7C6"/>
                </a:solidFill>
                <a:prstDash val="solid"/>
                <a:round/>
                <a:headEnd type="none" w="sm" len="sm"/>
                <a:tailEnd type="diamond" w="med" len="med"/>
              </a:ln>
            </p:spPr>
          </p:cxnSp>
          <p:sp>
            <p:nvSpPr>
              <p:cNvPr id="3986" name="Google Shape;3986;p4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987" name="Google Shape;3987;p49"/>
          <p:cNvGrpSpPr/>
          <p:nvPr/>
        </p:nvGrpSpPr>
        <p:grpSpPr>
          <a:xfrm>
            <a:off x="5258295" y="2703853"/>
            <a:ext cx="1421889" cy="1020604"/>
            <a:chOff x="5190863" y="2824811"/>
            <a:chExt cx="1544860" cy="1108870"/>
          </a:xfrm>
        </p:grpSpPr>
        <p:grpSp>
          <p:nvGrpSpPr>
            <p:cNvPr id="3988" name="Google Shape;3988;p49"/>
            <p:cNvGrpSpPr/>
            <p:nvPr/>
          </p:nvGrpSpPr>
          <p:grpSpPr>
            <a:xfrm>
              <a:off x="5938695" y="3176919"/>
              <a:ext cx="685760" cy="404739"/>
              <a:chOff x="5938695" y="3176919"/>
              <a:chExt cx="685760" cy="404739"/>
            </a:xfrm>
          </p:grpSpPr>
          <p:grpSp>
            <p:nvGrpSpPr>
              <p:cNvPr id="3989" name="Google Shape;3989;p49"/>
              <p:cNvGrpSpPr/>
              <p:nvPr/>
            </p:nvGrpSpPr>
            <p:grpSpPr>
              <a:xfrm>
                <a:off x="5938695" y="3176919"/>
                <a:ext cx="685760" cy="404739"/>
                <a:chOff x="5938695" y="3176919"/>
                <a:chExt cx="685760" cy="404739"/>
              </a:xfrm>
            </p:grpSpPr>
            <p:sp>
              <p:nvSpPr>
                <p:cNvPr id="3990" name="Google Shape;3990;p4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1" name="Google Shape;3991;p4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92" name="Google Shape;3992;p4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93" name="Google Shape;3993;p49"/>
            <p:cNvGrpSpPr/>
            <p:nvPr/>
          </p:nvGrpSpPr>
          <p:grpSpPr>
            <a:xfrm>
              <a:off x="5305233" y="3176835"/>
              <a:ext cx="685970" cy="404655"/>
              <a:chOff x="5305233" y="3176835"/>
              <a:chExt cx="685970" cy="404655"/>
            </a:xfrm>
          </p:grpSpPr>
          <p:grpSp>
            <p:nvGrpSpPr>
              <p:cNvPr id="3994" name="Google Shape;3994;p49"/>
              <p:cNvGrpSpPr/>
              <p:nvPr/>
            </p:nvGrpSpPr>
            <p:grpSpPr>
              <a:xfrm>
                <a:off x="5305233" y="3176835"/>
                <a:ext cx="685970" cy="404655"/>
                <a:chOff x="5305233" y="3176835"/>
                <a:chExt cx="685970" cy="404655"/>
              </a:xfrm>
            </p:grpSpPr>
            <p:sp>
              <p:nvSpPr>
                <p:cNvPr id="3995" name="Google Shape;3995;p4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6" name="Google Shape;3996;p4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97" name="Google Shape;3997;p4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98" name="Google Shape;3998;p4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99" name="Google Shape;3999;p49"/>
            <p:cNvGrpSpPr/>
            <p:nvPr/>
          </p:nvGrpSpPr>
          <p:grpSpPr>
            <a:xfrm>
              <a:off x="5657361" y="2824811"/>
              <a:ext cx="1078362" cy="404655"/>
              <a:chOff x="5657361" y="2824811"/>
              <a:chExt cx="1078362" cy="404655"/>
            </a:xfrm>
          </p:grpSpPr>
          <p:grpSp>
            <p:nvGrpSpPr>
              <p:cNvPr id="4000" name="Google Shape;4000;p49"/>
              <p:cNvGrpSpPr/>
              <p:nvPr/>
            </p:nvGrpSpPr>
            <p:grpSpPr>
              <a:xfrm>
                <a:off x="5657361" y="2824811"/>
                <a:ext cx="1078362" cy="404655"/>
                <a:chOff x="5657361" y="2824811"/>
                <a:chExt cx="1078362" cy="404655"/>
              </a:xfrm>
            </p:grpSpPr>
            <p:grpSp>
              <p:nvGrpSpPr>
                <p:cNvPr id="4001" name="Google Shape;4001;p49"/>
                <p:cNvGrpSpPr/>
                <p:nvPr/>
              </p:nvGrpSpPr>
              <p:grpSpPr>
                <a:xfrm>
                  <a:off x="5938485" y="2824811"/>
                  <a:ext cx="797238" cy="404655"/>
                  <a:chOff x="5938485" y="2824811"/>
                  <a:chExt cx="797238" cy="404655"/>
                </a:xfrm>
              </p:grpSpPr>
              <p:sp>
                <p:nvSpPr>
                  <p:cNvPr id="4002" name="Google Shape;4002;p4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3" name="Google Shape;4003;p4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04" name="Google Shape;4004;p4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05" name="Google Shape;4005;p4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06" name="Google Shape;4006;p49"/>
            <p:cNvGrpSpPr/>
            <p:nvPr/>
          </p:nvGrpSpPr>
          <p:grpSpPr>
            <a:xfrm>
              <a:off x="5190863" y="3528942"/>
              <a:ext cx="1078025" cy="404739"/>
              <a:chOff x="5190863" y="3528942"/>
              <a:chExt cx="1078025" cy="404739"/>
            </a:xfrm>
          </p:grpSpPr>
          <p:sp>
            <p:nvSpPr>
              <p:cNvPr id="4007" name="Google Shape;4007;p4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08" name="Google Shape;4008;p49"/>
              <p:cNvGrpSpPr/>
              <p:nvPr/>
            </p:nvGrpSpPr>
            <p:grpSpPr>
              <a:xfrm>
                <a:off x="5190863" y="3528942"/>
                <a:ext cx="1078025" cy="404739"/>
                <a:chOff x="5190863" y="3528942"/>
                <a:chExt cx="1078025" cy="404739"/>
              </a:xfrm>
            </p:grpSpPr>
            <p:sp>
              <p:nvSpPr>
                <p:cNvPr id="4009" name="Google Shape;4009;p4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0" name="Google Shape;4010;p4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4011" name="Google Shape;4011;p49"/>
          <p:cNvGrpSpPr/>
          <p:nvPr/>
        </p:nvGrpSpPr>
        <p:grpSpPr>
          <a:xfrm>
            <a:off x="724302" y="1268321"/>
            <a:ext cx="1086719" cy="879487"/>
            <a:chOff x="803162" y="1474292"/>
            <a:chExt cx="1086719" cy="879487"/>
          </a:xfrm>
        </p:grpSpPr>
        <p:grpSp>
          <p:nvGrpSpPr>
            <p:cNvPr id="4012" name="Google Shape;4012;p49"/>
            <p:cNvGrpSpPr/>
            <p:nvPr/>
          </p:nvGrpSpPr>
          <p:grpSpPr>
            <a:xfrm>
              <a:off x="803162" y="1625948"/>
              <a:ext cx="445857" cy="576578"/>
              <a:chOff x="803162" y="1625948"/>
              <a:chExt cx="445857" cy="576578"/>
            </a:xfrm>
          </p:grpSpPr>
          <p:sp>
            <p:nvSpPr>
              <p:cNvPr id="4013" name="Google Shape;4013;p4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14" name="Google Shape;4014;p49"/>
              <p:cNvGrpSpPr/>
              <p:nvPr/>
            </p:nvGrpSpPr>
            <p:grpSpPr>
              <a:xfrm>
                <a:off x="1056023" y="1625948"/>
                <a:ext cx="192996" cy="576578"/>
                <a:chOff x="1056023" y="1625948"/>
                <a:chExt cx="192996" cy="576578"/>
              </a:xfrm>
            </p:grpSpPr>
            <p:sp>
              <p:nvSpPr>
                <p:cNvPr id="4015" name="Google Shape;4015;p4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6" name="Google Shape;4016;p4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7" name="Google Shape;4017;p4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8" name="Google Shape;4018;p4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9" name="Google Shape;4019;p4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020" name="Google Shape;4020;p49"/>
            <p:cNvGrpSpPr/>
            <p:nvPr/>
          </p:nvGrpSpPr>
          <p:grpSpPr>
            <a:xfrm>
              <a:off x="1371406" y="1474292"/>
              <a:ext cx="518475" cy="879487"/>
              <a:chOff x="1398231" y="1474292"/>
              <a:chExt cx="518475" cy="879487"/>
            </a:xfrm>
          </p:grpSpPr>
          <p:grpSp>
            <p:nvGrpSpPr>
              <p:cNvPr id="4021" name="Google Shape;4021;p49"/>
              <p:cNvGrpSpPr/>
              <p:nvPr/>
            </p:nvGrpSpPr>
            <p:grpSpPr>
              <a:xfrm>
                <a:off x="1398231" y="1474292"/>
                <a:ext cx="518475" cy="341643"/>
                <a:chOff x="1398231" y="1474292"/>
                <a:chExt cx="518475" cy="341643"/>
              </a:xfrm>
            </p:grpSpPr>
            <p:sp>
              <p:nvSpPr>
                <p:cNvPr id="4022" name="Google Shape;4022;p4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23" name="Google Shape;4023;p49"/>
                <p:cNvGrpSpPr/>
                <p:nvPr/>
              </p:nvGrpSpPr>
              <p:grpSpPr>
                <a:xfrm>
                  <a:off x="1616453" y="1474292"/>
                  <a:ext cx="300253" cy="341643"/>
                  <a:chOff x="1616453" y="1475379"/>
                  <a:chExt cx="300253" cy="341643"/>
                </a:xfrm>
              </p:grpSpPr>
              <p:sp>
                <p:nvSpPr>
                  <p:cNvPr id="4024" name="Google Shape;4024;p4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5" name="Google Shape;4025;p4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6" name="Google Shape;4026;p4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7" name="Google Shape;4027;p4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8" name="Google Shape;4028;p4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9" name="Google Shape;4029;p4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0" name="Google Shape;4030;p4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31" name="Google Shape;4031;p49"/>
                  <p:cNvGrpSpPr/>
                  <p:nvPr/>
                </p:nvGrpSpPr>
                <p:grpSpPr>
                  <a:xfrm>
                    <a:off x="1839639" y="1475379"/>
                    <a:ext cx="77067" cy="341643"/>
                    <a:chOff x="1839639" y="1475379"/>
                    <a:chExt cx="77067" cy="341643"/>
                  </a:xfrm>
                </p:grpSpPr>
                <p:sp>
                  <p:nvSpPr>
                    <p:cNvPr id="4032" name="Google Shape;4032;p4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3" name="Google Shape;4033;p4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4034" name="Google Shape;4034;p49"/>
              <p:cNvGrpSpPr/>
              <p:nvPr/>
            </p:nvGrpSpPr>
            <p:grpSpPr>
              <a:xfrm>
                <a:off x="1398451" y="2012951"/>
                <a:ext cx="518255" cy="340828"/>
                <a:chOff x="1398451" y="2012951"/>
                <a:chExt cx="518255" cy="340828"/>
              </a:xfrm>
            </p:grpSpPr>
            <p:sp>
              <p:nvSpPr>
                <p:cNvPr id="4035" name="Google Shape;4035;p4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36" name="Google Shape;4036;p49"/>
                <p:cNvGrpSpPr/>
                <p:nvPr/>
              </p:nvGrpSpPr>
              <p:grpSpPr>
                <a:xfrm>
                  <a:off x="1616453" y="2012951"/>
                  <a:ext cx="300253" cy="340828"/>
                  <a:chOff x="1616453" y="2013538"/>
                  <a:chExt cx="300253" cy="340828"/>
                </a:xfrm>
              </p:grpSpPr>
              <p:sp>
                <p:nvSpPr>
                  <p:cNvPr id="4037" name="Google Shape;4037;p4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8" name="Google Shape;4038;p4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9" name="Google Shape;4039;p4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0" name="Google Shape;4040;p4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1" name="Google Shape;4041;p4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2" name="Google Shape;4042;p4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3" name="Google Shape;4043;p4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44" name="Google Shape;4044;p49"/>
                  <p:cNvGrpSpPr/>
                  <p:nvPr/>
                </p:nvGrpSpPr>
                <p:grpSpPr>
                  <a:xfrm>
                    <a:off x="1839639" y="2013538"/>
                    <a:ext cx="77067" cy="340828"/>
                    <a:chOff x="1839639" y="2013538"/>
                    <a:chExt cx="77067" cy="340828"/>
                  </a:xfrm>
                </p:grpSpPr>
                <p:sp>
                  <p:nvSpPr>
                    <p:cNvPr id="4045" name="Google Shape;4045;p4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6" name="Google Shape;4046;p4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grpSp>
      <p:grpSp>
        <p:nvGrpSpPr>
          <p:cNvPr id="4047" name="Google Shape;4047;p49"/>
          <p:cNvGrpSpPr/>
          <p:nvPr/>
        </p:nvGrpSpPr>
        <p:grpSpPr>
          <a:xfrm>
            <a:off x="721126" y="3399508"/>
            <a:ext cx="1368680" cy="682919"/>
            <a:chOff x="724986" y="3605478"/>
            <a:chExt cx="1368680" cy="682919"/>
          </a:xfrm>
        </p:grpSpPr>
        <p:grpSp>
          <p:nvGrpSpPr>
            <p:cNvPr id="4048" name="Google Shape;4048;p49"/>
            <p:cNvGrpSpPr/>
            <p:nvPr/>
          </p:nvGrpSpPr>
          <p:grpSpPr>
            <a:xfrm>
              <a:off x="1289102" y="3823629"/>
              <a:ext cx="240442" cy="250435"/>
              <a:chOff x="-165066" y="3843615"/>
              <a:chExt cx="221259" cy="230455"/>
            </a:xfrm>
          </p:grpSpPr>
          <p:sp>
            <p:nvSpPr>
              <p:cNvPr id="4049" name="Google Shape;4049;p4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0" name="Google Shape;4050;p4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1" name="Google Shape;4051;p4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2" name="Google Shape;4052;p4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3" name="Google Shape;4053;p4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4" name="Google Shape;4054;p4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5" name="Google Shape;4055;p4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6" name="Google Shape;4056;p4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7" name="Google Shape;4057;p4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8" name="Google Shape;4058;p4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9" name="Google Shape;4059;p4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0" name="Google Shape;4060;p4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1" name="Google Shape;4061;p4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2" name="Google Shape;4062;p4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3" name="Google Shape;4063;p4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4" name="Google Shape;4064;p4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5" name="Google Shape;4065;p4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6" name="Google Shape;4066;p4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7" name="Google Shape;4067;p4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8" name="Google Shape;4068;p4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69" name="Google Shape;4069;p49"/>
            <p:cNvGrpSpPr/>
            <p:nvPr/>
          </p:nvGrpSpPr>
          <p:grpSpPr>
            <a:xfrm>
              <a:off x="724986" y="3605478"/>
              <a:ext cx="1368680" cy="682919"/>
              <a:chOff x="724986" y="3605478"/>
              <a:chExt cx="1368680" cy="682919"/>
            </a:xfrm>
          </p:grpSpPr>
          <p:grpSp>
            <p:nvGrpSpPr>
              <p:cNvPr id="4070" name="Google Shape;4070;p49"/>
              <p:cNvGrpSpPr/>
              <p:nvPr/>
            </p:nvGrpSpPr>
            <p:grpSpPr>
              <a:xfrm>
                <a:off x="1498221" y="4047614"/>
                <a:ext cx="529172" cy="240783"/>
                <a:chOff x="1498221" y="4047614"/>
                <a:chExt cx="529172" cy="240783"/>
              </a:xfrm>
            </p:grpSpPr>
            <p:grpSp>
              <p:nvGrpSpPr>
                <p:cNvPr id="4071" name="Google Shape;4071;p49"/>
                <p:cNvGrpSpPr/>
                <p:nvPr/>
              </p:nvGrpSpPr>
              <p:grpSpPr>
                <a:xfrm>
                  <a:off x="1826655" y="4224370"/>
                  <a:ext cx="200738" cy="25631"/>
                  <a:chOff x="1826655" y="4224370"/>
                  <a:chExt cx="200738" cy="25631"/>
                </a:xfrm>
              </p:grpSpPr>
              <p:sp>
                <p:nvSpPr>
                  <p:cNvPr id="4072" name="Google Shape;4072;p4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3" name="Google Shape;4073;p4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74" name="Google Shape;4074;p49"/>
                <p:cNvGrpSpPr/>
                <p:nvPr/>
              </p:nvGrpSpPr>
              <p:grpSpPr>
                <a:xfrm>
                  <a:off x="1498221" y="4047614"/>
                  <a:ext cx="328445" cy="240783"/>
                  <a:chOff x="1498221" y="4047614"/>
                  <a:chExt cx="328445" cy="240783"/>
                </a:xfrm>
              </p:grpSpPr>
              <p:sp>
                <p:nvSpPr>
                  <p:cNvPr id="4075" name="Google Shape;4075;p4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76" name="Google Shape;4076;p49"/>
                  <p:cNvGrpSpPr/>
                  <p:nvPr/>
                </p:nvGrpSpPr>
                <p:grpSpPr>
                  <a:xfrm>
                    <a:off x="1498221" y="4047614"/>
                    <a:ext cx="150566" cy="190415"/>
                    <a:chOff x="1498221" y="4047614"/>
                    <a:chExt cx="150566" cy="190415"/>
                  </a:xfrm>
                </p:grpSpPr>
                <p:sp>
                  <p:nvSpPr>
                    <p:cNvPr id="4077" name="Google Shape;4077;p4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8" name="Google Shape;4078;p4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4079" name="Google Shape;4079;p49"/>
              <p:cNvGrpSpPr/>
              <p:nvPr/>
            </p:nvGrpSpPr>
            <p:grpSpPr>
              <a:xfrm>
                <a:off x="1560718" y="3800594"/>
                <a:ext cx="532948" cy="302090"/>
                <a:chOff x="1560718" y="3800594"/>
                <a:chExt cx="532948" cy="302090"/>
              </a:xfrm>
            </p:grpSpPr>
            <p:grpSp>
              <p:nvGrpSpPr>
                <p:cNvPr id="4080" name="Google Shape;4080;p49"/>
                <p:cNvGrpSpPr/>
                <p:nvPr/>
              </p:nvGrpSpPr>
              <p:grpSpPr>
                <a:xfrm>
                  <a:off x="1912179" y="3827344"/>
                  <a:ext cx="181487" cy="25631"/>
                  <a:chOff x="1912179" y="3827344"/>
                  <a:chExt cx="181487" cy="25631"/>
                </a:xfrm>
              </p:grpSpPr>
              <p:sp>
                <p:nvSpPr>
                  <p:cNvPr id="4081" name="Google Shape;4081;p4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2" name="Google Shape;4082;p4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83" name="Google Shape;4083;p49"/>
                <p:cNvGrpSpPr/>
                <p:nvPr/>
              </p:nvGrpSpPr>
              <p:grpSpPr>
                <a:xfrm>
                  <a:off x="1912179" y="4044504"/>
                  <a:ext cx="181487" cy="25622"/>
                  <a:chOff x="1912179" y="4044505"/>
                  <a:chExt cx="181487" cy="25622"/>
                </a:xfrm>
              </p:grpSpPr>
              <p:sp>
                <p:nvSpPr>
                  <p:cNvPr id="4084" name="Google Shape;4084;p4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5" name="Google Shape;4085;p4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86" name="Google Shape;4086;p49"/>
                <p:cNvGrpSpPr/>
                <p:nvPr/>
              </p:nvGrpSpPr>
              <p:grpSpPr>
                <a:xfrm>
                  <a:off x="1560718" y="3800594"/>
                  <a:ext cx="351472" cy="302090"/>
                  <a:chOff x="1560718" y="3800594"/>
                  <a:chExt cx="351472" cy="302090"/>
                </a:xfrm>
              </p:grpSpPr>
              <p:grpSp>
                <p:nvGrpSpPr>
                  <p:cNvPr id="4087" name="Google Shape;4087;p49"/>
                  <p:cNvGrpSpPr/>
                  <p:nvPr/>
                </p:nvGrpSpPr>
                <p:grpSpPr>
                  <a:xfrm>
                    <a:off x="1560718" y="3842857"/>
                    <a:ext cx="173587" cy="217131"/>
                    <a:chOff x="1560718" y="3842857"/>
                    <a:chExt cx="173587" cy="217131"/>
                  </a:xfrm>
                </p:grpSpPr>
                <p:sp>
                  <p:nvSpPr>
                    <p:cNvPr id="4088" name="Google Shape;4088;p4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9" name="Google Shape;4089;p4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0" name="Google Shape;4090;p4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91" name="Google Shape;4091;p4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2" name="Google Shape;4092;p4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093" name="Google Shape;4093;p4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94" name="Google Shape;4094;p49"/>
              <p:cNvGrpSpPr/>
              <p:nvPr/>
            </p:nvGrpSpPr>
            <p:grpSpPr>
              <a:xfrm>
                <a:off x="785350" y="3605478"/>
                <a:ext cx="535311" cy="249245"/>
                <a:chOff x="785350" y="3605478"/>
                <a:chExt cx="535311" cy="249245"/>
              </a:xfrm>
            </p:grpSpPr>
            <p:grpSp>
              <p:nvGrpSpPr>
                <p:cNvPr id="4095" name="Google Shape;4095;p49"/>
                <p:cNvGrpSpPr/>
                <p:nvPr/>
              </p:nvGrpSpPr>
              <p:grpSpPr>
                <a:xfrm>
                  <a:off x="785350" y="3605478"/>
                  <a:ext cx="376191" cy="102736"/>
                  <a:chOff x="785350" y="3605478"/>
                  <a:chExt cx="376191" cy="102736"/>
                </a:xfrm>
              </p:grpSpPr>
              <p:sp>
                <p:nvSpPr>
                  <p:cNvPr id="4096" name="Google Shape;4096;p4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7" name="Google Shape;4097;p4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8" name="Google Shape;4098;p4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99" name="Google Shape;4099;p49"/>
                <p:cNvGrpSpPr/>
                <p:nvPr/>
              </p:nvGrpSpPr>
              <p:grpSpPr>
                <a:xfrm>
                  <a:off x="1161530" y="3655851"/>
                  <a:ext cx="159131" cy="198872"/>
                  <a:chOff x="1161530" y="3655851"/>
                  <a:chExt cx="159131" cy="198872"/>
                </a:xfrm>
              </p:grpSpPr>
              <p:sp>
                <p:nvSpPr>
                  <p:cNvPr id="4100" name="Google Shape;4100;p4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1" name="Google Shape;4101;p4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102" name="Google Shape;4102;p49"/>
              <p:cNvGrpSpPr/>
              <p:nvPr/>
            </p:nvGrpSpPr>
            <p:grpSpPr>
              <a:xfrm>
                <a:off x="785350" y="4047614"/>
                <a:ext cx="535311" cy="240783"/>
                <a:chOff x="785350" y="4047614"/>
                <a:chExt cx="535311" cy="240783"/>
              </a:xfrm>
            </p:grpSpPr>
            <p:grpSp>
              <p:nvGrpSpPr>
                <p:cNvPr id="4103" name="Google Shape;4103;p49"/>
                <p:cNvGrpSpPr/>
                <p:nvPr/>
              </p:nvGrpSpPr>
              <p:grpSpPr>
                <a:xfrm>
                  <a:off x="1161636" y="4047614"/>
                  <a:ext cx="159025" cy="190415"/>
                  <a:chOff x="1161636" y="4047614"/>
                  <a:chExt cx="159025" cy="190415"/>
                </a:xfrm>
              </p:grpSpPr>
              <p:sp>
                <p:nvSpPr>
                  <p:cNvPr id="4104" name="Google Shape;4104;p4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5" name="Google Shape;4105;p4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06" name="Google Shape;4106;p49"/>
                <p:cNvGrpSpPr/>
                <p:nvPr/>
              </p:nvGrpSpPr>
              <p:grpSpPr>
                <a:xfrm>
                  <a:off x="785350" y="4185661"/>
                  <a:ext cx="376191" cy="102736"/>
                  <a:chOff x="785350" y="4185661"/>
                  <a:chExt cx="376191" cy="102736"/>
                </a:xfrm>
              </p:grpSpPr>
              <p:sp>
                <p:nvSpPr>
                  <p:cNvPr id="4107" name="Google Shape;4107;p4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8" name="Google Shape;4108;p4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9" name="Google Shape;4109;p4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110" name="Google Shape;4110;p49"/>
              <p:cNvGrpSpPr/>
              <p:nvPr/>
            </p:nvGrpSpPr>
            <p:grpSpPr>
              <a:xfrm>
                <a:off x="1501054" y="3605478"/>
                <a:ext cx="526339" cy="249240"/>
                <a:chOff x="1501054" y="3605478"/>
                <a:chExt cx="526339" cy="249240"/>
              </a:xfrm>
            </p:grpSpPr>
            <p:grpSp>
              <p:nvGrpSpPr>
                <p:cNvPr id="4111" name="Google Shape;4111;p49"/>
                <p:cNvGrpSpPr/>
                <p:nvPr/>
              </p:nvGrpSpPr>
              <p:grpSpPr>
                <a:xfrm>
                  <a:off x="1834208" y="3643867"/>
                  <a:ext cx="193185" cy="25622"/>
                  <a:chOff x="1834208" y="3643867"/>
                  <a:chExt cx="193185" cy="25622"/>
                </a:xfrm>
              </p:grpSpPr>
              <p:sp>
                <p:nvSpPr>
                  <p:cNvPr id="4112" name="Google Shape;4112;p4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3" name="Google Shape;4113;p4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14" name="Google Shape;4114;p49"/>
                <p:cNvGrpSpPr/>
                <p:nvPr/>
              </p:nvGrpSpPr>
              <p:grpSpPr>
                <a:xfrm>
                  <a:off x="1501054" y="3605478"/>
                  <a:ext cx="333164" cy="249240"/>
                  <a:chOff x="1501054" y="3605478"/>
                  <a:chExt cx="333164" cy="249240"/>
                </a:xfrm>
              </p:grpSpPr>
              <p:sp>
                <p:nvSpPr>
                  <p:cNvPr id="4115" name="Google Shape;4115;p4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16" name="Google Shape;4116;p49"/>
                  <p:cNvGrpSpPr/>
                  <p:nvPr/>
                </p:nvGrpSpPr>
                <p:grpSpPr>
                  <a:xfrm>
                    <a:off x="1501054" y="3655851"/>
                    <a:ext cx="155286" cy="198867"/>
                    <a:chOff x="1501054" y="3655851"/>
                    <a:chExt cx="155286" cy="198867"/>
                  </a:xfrm>
                </p:grpSpPr>
                <p:sp>
                  <p:nvSpPr>
                    <p:cNvPr id="4117" name="Google Shape;4117;p4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8" name="Google Shape;4118;p4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4119" name="Google Shape;4119;p49"/>
              <p:cNvGrpSpPr/>
              <p:nvPr/>
            </p:nvGrpSpPr>
            <p:grpSpPr>
              <a:xfrm>
                <a:off x="724986" y="3800594"/>
                <a:ext cx="532949" cy="302090"/>
                <a:chOff x="724986" y="3800594"/>
                <a:chExt cx="532949" cy="302090"/>
              </a:xfrm>
            </p:grpSpPr>
            <p:grpSp>
              <p:nvGrpSpPr>
                <p:cNvPr id="4120" name="Google Shape;4120;p49"/>
                <p:cNvGrpSpPr/>
                <p:nvPr/>
              </p:nvGrpSpPr>
              <p:grpSpPr>
                <a:xfrm>
                  <a:off x="724986" y="4044367"/>
                  <a:ext cx="181314" cy="25626"/>
                  <a:chOff x="724986" y="4044367"/>
                  <a:chExt cx="181314" cy="25626"/>
                </a:xfrm>
              </p:grpSpPr>
              <p:sp>
                <p:nvSpPr>
                  <p:cNvPr id="4121" name="Google Shape;4121;p4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2" name="Google Shape;4122;p4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23" name="Google Shape;4123;p49"/>
                <p:cNvGrpSpPr/>
                <p:nvPr/>
              </p:nvGrpSpPr>
              <p:grpSpPr>
                <a:xfrm>
                  <a:off x="906290" y="3800594"/>
                  <a:ext cx="351645" cy="302090"/>
                  <a:chOff x="906290" y="3800594"/>
                  <a:chExt cx="351645" cy="302090"/>
                </a:xfrm>
              </p:grpSpPr>
              <p:grpSp>
                <p:nvGrpSpPr>
                  <p:cNvPr id="4124" name="Google Shape;4124;p49"/>
                  <p:cNvGrpSpPr/>
                  <p:nvPr/>
                </p:nvGrpSpPr>
                <p:grpSpPr>
                  <a:xfrm>
                    <a:off x="1084172" y="3842857"/>
                    <a:ext cx="173763" cy="217131"/>
                    <a:chOff x="1084172" y="3842857"/>
                    <a:chExt cx="173763" cy="217131"/>
                  </a:xfrm>
                </p:grpSpPr>
                <p:grpSp>
                  <p:nvGrpSpPr>
                    <p:cNvPr id="4125" name="Google Shape;4125;p49"/>
                    <p:cNvGrpSpPr/>
                    <p:nvPr/>
                  </p:nvGrpSpPr>
                  <p:grpSpPr>
                    <a:xfrm>
                      <a:off x="1156862" y="3936509"/>
                      <a:ext cx="101073" cy="25622"/>
                      <a:chOff x="1156862" y="3936509"/>
                      <a:chExt cx="101073" cy="25622"/>
                    </a:xfrm>
                  </p:grpSpPr>
                  <p:sp>
                    <p:nvSpPr>
                      <p:cNvPr id="4126" name="Google Shape;4126;p4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7" name="Google Shape;4127;p4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28" name="Google Shape;4128;p4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29" name="Google Shape;4129;p4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0" name="Google Shape;4130;p4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31" name="Google Shape;4131;p49"/>
                <p:cNvGrpSpPr/>
                <p:nvPr/>
              </p:nvGrpSpPr>
              <p:grpSpPr>
                <a:xfrm>
                  <a:off x="724986" y="3830189"/>
                  <a:ext cx="189533" cy="25626"/>
                  <a:chOff x="724986" y="3830189"/>
                  <a:chExt cx="189533" cy="25626"/>
                </a:xfrm>
              </p:grpSpPr>
              <p:sp>
                <p:nvSpPr>
                  <p:cNvPr id="4132" name="Google Shape;4132;p4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3" name="Google Shape;4133;p4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grpSp>
        <p:nvGrpSpPr>
          <p:cNvPr id="4134" name="Google Shape;4134;p49"/>
          <p:cNvGrpSpPr/>
          <p:nvPr/>
        </p:nvGrpSpPr>
        <p:grpSpPr>
          <a:xfrm>
            <a:off x="2249438" y="2249669"/>
            <a:ext cx="948701" cy="935378"/>
            <a:chOff x="2253298" y="2428317"/>
            <a:chExt cx="948701" cy="935378"/>
          </a:xfrm>
        </p:grpSpPr>
        <p:sp>
          <p:nvSpPr>
            <p:cNvPr id="4135" name="Google Shape;4135;p4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6" name="Google Shape;4136;p4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7" name="Google Shape;4137;p4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8" name="Google Shape;4138;p4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9" name="Google Shape;4139;p4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0" name="Google Shape;4140;p4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1" name="Google Shape;4141;p4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2" name="Google Shape;4142;p4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3" name="Google Shape;4143;p4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4" name="Google Shape;4144;p4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5" name="Google Shape;4145;p4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6" name="Google Shape;4146;p4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7" name="Google Shape;4147;p4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8" name="Google Shape;4148;p4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9" name="Google Shape;4149;p4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0" name="Google Shape;4150;p4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1" name="Google Shape;4151;p4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2" name="Google Shape;4152;p4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3" name="Google Shape;4153;p4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4" name="Google Shape;4154;p4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5" name="Google Shape;4155;p4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6" name="Google Shape;4156;p4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7" name="Google Shape;4157;p4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8" name="Google Shape;4158;p4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9" name="Google Shape;4159;p4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0" name="Google Shape;4160;p4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1" name="Google Shape;4161;p4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2" name="Google Shape;4162;p4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3" name="Google Shape;4163;p4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4" name="Google Shape;4164;p4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5" name="Google Shape;4165;p4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6" name="Google Shape;4166;p4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7" name="Google Shape;4167;p4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5"/>
          <p:cNvSpPr txBox="1">
            <a:spLocks noGrp="1"/>
          </p:cNvSpPr>
          <p:nvPr>
            <p:ph type="title"/>
          </p:nvPr>
        </p:nvSpPr>
        <p:spPr>
          <a:xfrm>
            <a:off x="869077" y="288850"/>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sz="6600">
                <a:solidFill>
                  <a:schemeClr val="dk2"/>
                </a:solidFill>
              </a:rPr>
              <a:t>¿Qué ofrecemos?</a:t>
            </a:r>
            <a:endParaRPr sz="6600">
              <a:solidFill>
                <a:schemeClr val="dk2"/>
              </a:solidFill>
            </a:endParaRPr>
          </a:p>
        </p:txBody>
      </p:sp>
      <p:sp>
        <p:nvSpPr>
          <p:cNvPr id="289" name="Google Shape;289;p5"/>
          <p:cNvSpPr txBox="1">
            <a:spLocks noGrp="1"/>
          </p:cNvSpPr>
          <p:nvPr>
            <p:ph type="subTitle" idx="1"/>
          </p:nvPr>
        </p:nvSpPr>
        <p:spPr>
          <a:xfrm>
            <a:off x="678167" y="2744780"/>
            <a:ext cx="2539187" cy="532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Software a medida</a:t>
            </a:r>
            <a:endParaRPr/>
          </a:p>
        </p:txBody>
      </p:sp>
      <p:sp>
        <p:nvSpPr>
          <p:cNvPr id="290" name="Google Shape;290;p5"/>
          <p:cNvSpPr txBox="1">
            <a:spLocks noGrp="1"/>
          </p:cNvSpPr>
          <p:nvPr>
            <p:ph type="subTitle" idx="2"/>
          </p:nvPr>
        </p:nvSpPr>
        <p:spPr>
          <a:xfrm>
            <a:off x="782424" y="3185877"/>
            <a:ext cx="2303400" cy="869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dirty="0"/>
              <a:t>Ofrecemos aplicaciones y sistemas </a:t>
            </a:r>
            <a:r>
              <a:rPr lang="en" dirty="0" smtClean="0"/>
              <a:t>personalizados.</a:t>
            </a:r>
            <a:endParaRPr dirty="0"/>
          </a:p>
        </p:txBody>
      </p:sp>
      <p:sp>
        <p:nvSpPr>
          <p:cNvPr id="291" name="Google Shape;291;p5"/>
          <p:cNvSpPr txBox="1">
            <a:spLocks noGrp="1"/>
          </p:cNvSpPr>
          <p:nvPr>
            <p:ph type="subTitle" idx="3"/>
          </p:nvPr>
        </p:nvSpPr>
        <p:spPr>
          <a:xfrm>
            <a:off x="3420300" y="3185877"/>
            <a:ext cx="2303400" cy="869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dirty="0"/>
              <a:t>Ofrecemos soporte y mantenimiento </a:t>
            </a:r>
            <a:r>
              <a:rPr lang="en" dirty="0" smtClean="0"/>
              <a:t>continuo.</a:t>
            </a:r>
            <a:endParaRPr dirty="0"/>
          </a:p>
        </p:txBody>
      </p:sp>
      <p:sp>
        <p:nvSpPr>
          <p:cNvPr id="292" name="Google Shape;292;p5"/>
          <p:cNvSpPr txBox="1">
            <a:spLocks noGrp="1"/>
          </p:cNvSpPr>
          <p:nvPr>
            <p:ph type="subTitle" idx="4"/>
          </p:nvPr>
        </p:nvSpPr>
        <p:spPr>
          <a:xfrm>
            <a:off x="6150663" y="3248704"/>
            <a:ext cx="2452467" cy="843582"/>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Ayudamos a planificar y ejecutar estrategias tecnológicas efectivas.</a:t>
            </a:r>
            <a:endParaRPr/>
          </a:p>
        </p:txBody>
      </p:sp>
      <p:sp>
        <p:nvSpPr>
          <p:cNvPr id="293" name="Google Shape;293;p5"/>
          <p:cNvSpPr txBox="1">
            <a:spLocks noGrp="1"/>
          </p:cNvSpPr>
          <p:nvPr>
            <p:ph type="subTitle" idx="5"/>
          </p:nvPr>
        </p:nvSpPr>
        <p:spPr>
          <a:xfrm>
            <a:off x="3420298" y="2634897"/>
            <a:ext cx="2303400" cy="532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Mantenimiento</a:t>
            </a:r>
            <a:endParaRPr/>
          </a:p>
        </p:txBody>
      </p:sp>
      <p:sp>
        <p:nvSpPr>
          <p:cNvPr id="294" name="Google Shape;294;p5"/>
          <p:cNvSpPr txBox="1">
            <a:spLocks noGrp="1"/>
          </p:cNvSpPr>
          <p:nvPr>
            <p:ph type="subTitle" idx="6"/>
          </p:nvPr>
        </p:nvSpPr>
        <p:spPr>
          <a:xfrm>
            <a:off x="6129608" y="2656037"/>
            <a:ext cx="2303400" cy="532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Consultoría</a:t>
            </a:r>
            <a:endParaRPr/>
          </a:p>
        </p:txBody>
      </p:sp>
      <p:cxnSp>
        <p:nvCxnSpPr>
          <p:cNvPr id="295" name="Google Shape;295;p5"/>
          <p:cNvCxnSpPr/>
          <p:nvPr/>
        </p:nvCxnSpPr>
        <p:spPr>
          <a:xfrm>
            <a:off x="1466850" y="2592025"/>
            <a:ext cx="809700" cy="0"/>
          </a:xfrm>
          <a:prstGeom prst="straightConnector1">
            <a:avLst/>
          </a:prstGeom>
          <a:noFill/>
          <a:ln w="9525" cap="flat" cmpd="sng">
            <a:solidFill>
              <a:schemeClr val="dk1"/>
            </a:solidFill>
            <a:prstDash val="solid"/>
            <a:round/>
            <a:headEnd type="none" w="sm" len="sm"/>
            <a:tailEnd type="none" w="sm" len="sm"/>
          </a:ln>
        </p:spPr>
      </p:cxnSp>
      <p:cxnSp>
        <p:nvCxnSpPr>
          <p:cNvPr id="296" name="Google Shape;296;p5"/>
          <p:cNvCxnSpPr/>
          <p:nvPr/>
        </p:nvCxnSpPr>
        <p:spPr>
          <a:xfrm>
            <a:off x="4167150" y="2592025"/>
            <a:ext cx="809700" cy="0"/>
          </a:xfrm>
          <a:prstGeom prst="straightConnector1">
            <a:avLst/>
          </a:prstGeom>
          <a:noFill/>
          <a:ln w="9525" cap="flat" cmpd="sng">
            <a:solidFill>
              <a:schemeClr val="dk1"/>
            </a:solidFill>
            <a:prstDash val="solid"/>
            <a:round/>
            <a:headEnd type="none" w="sm" len="sm"/>
            <a:tailEnd type="none" w="sm" len="sm"/>
          </a:ln>
        </p:spPr>
      </p:cxnSp>
      <p:cxnSp>
        <p:nvCxnSpPr>
          <p:cNvPr id="297" name="Google Shape;297;p5"/>
          <p:cNvCxnSpPr/>
          <p:nvPr/>
        </p:nvCxnSpPr>
        <p:spPr>
          <a:xfrm>
            <a:off x="6867460" y="2592025"/>
            <a:ext cx="809700" cy="0"/>
          </a:xfrm>
          <a:prstGeom prst="straightConnector1">
            <a:avLst/>
          </a:prstGeom>
          <a:noFill/>
          <a:ln w="9525" cap="flat" cmpd="sng">
            <a:solidFill>
              <a:schemeClr val="dk1"/>
            </a:solidFill>
            <a:prstDash val="solid"/>
            <a:round/>
            <a:headEnd type="none" w="sm" len="sm"/>
            <a:tailEnd type="none" w="sm" len="sm"/>
          </a:ln>
        </p:spPr>
      </p:cxnSp>
      <p:grpSp>
        <p:nvGrpSpPr>
          <p:cNvPr id="298" name="Google Shape;298;p5"/>
          <p:cNvGrpSpPr/>
          <p:nvPr/>
        </p:nvGrpSpPr>
        <p:grpSpPr>
          <a:xfrm>
            <a:off x="-1165121" y="532743"/>
            <a:ext cx="436851" cy="436893"/>
            <a:chOff x="5049725" y="2027900"/>
            <a:chExt cx="481750" cy="481850"/>
          </a:xfrm>
        </p:grpSpPr>
        <p:sp>
          <p:nvSpPr>
            <p:cNvPr id="299" name="Google Shape;299;p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00" name="Google Shape;300;p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01" name="Google Shape;301;p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02" name="Google Shape;302;p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03" name="Google Shape;303;p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04" name="Google Shape;304;p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05" name="Google Shape;305;p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06" name="Google Shape;306;p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307" name="Google Shape;307;p5"/>
          <p:cNvSpPr/>
          <p:nvPr/>
        </p:nvSpPr>
        <p:spPr>
          <a:xfrm>
            <a:off x="-1617666" y="557914"/>
            <a:ext cx="453989" cy="436871"/>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308" name="Google Shape;308;p5"/>
          <p:cNvGrpSpPr/>
          <p:nvPr/>
        </p:nvGrpSpPr>
        <p:grpSpPr>
          <a:xfrm>
            <a:off x="-1871038" y="65058"/>
            <a:ext cx="436919" cy="409556"/>
            <a:chOff x="4456875" y="2635825"/>
            <a:chExt cx="481825" cy="451700"/>
          </a:xfrm>
        </p:grpSpPr>
        <p:sp>
          <p:nvSpPr>
            <p:cNvPr id="309" name="Google Shape;309;p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10" name="Google Shape;310;p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11" name="Google Shape;311;p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12" name="Google Shape;312;p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13" name="Google Shape;313;p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14" name="Google Shape;314;p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315" name="Google Shape;315;p5"/>
          <p:cNvSpPr txBox="1"/>
          <p:nvPr/>
        </p:nvSpPr>
        <p:spPr>
          <a:xfrm>
            <a:off x="-831951" y="5265508"/>
            <a:ext cx="4572000" cy="523220"/>
          </a:xfrm>
          <a:prstGeom prst="rect">
            <a:avLst/>
          </a:prstGeom>
          <a:noFill/>
          <a:ln>
            <a:noFill/>
          </a:ln>
        </p:spPr>
        <p:txBody>
          <a:bodyPr spcFirstLastPara="1" wrap="square" lIns="91425" tIns="45700" rIns="91425" bIns="45700" anchor="t" anchorCtr="0">
            <a:spAutoFit/>
          </a:bodyPr>
          <a:lstStyle/>
          <a:p>
            <a:pPr marL="13970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Arial"/>
                <a:ea typeface="Arial"/>
                <a:cs typeface="Arial"/>
                <a:sym typeface="Arial"/>
              </a:rPr>
              <a:t>Ofrecemos nuestros servicios a empresas de todos los tamaños con diferentes necesidades.</a:t>
            </a:r>
            <a:endParaRPr/>
          </a:p>
        </p:txBody>
      </p:sp>
      <p:grpSp>
        <p:nvGrpSpPr>
          <p:cNvPr id="316" name="Google Shape;316;p5"/>
          <p:cNvGrpSpPr/>
          <p:nvPr/>
        </p:nvGrpSpPr>
        <p:grpSpPr>
          <a:xfrm>
            <a:off x="-882333" y="2948084"/>
            <a:ext cx="336445" cy="354131"/>
            <a:chOff x="-33277650" y="3226875"/>
            <a:chExt cx="277275" cy="291850"/>
          </a:xfrm>
        </p:grpSpPr>
        <p:sp>
          <p:nvSpPr>
            <p:cNvPr id="317" name="Google Shape;317;p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4" name="Google Shape;324;p5"/>
          <p:cNvGrpSpPr/>
          <p:nvPr/>
        </p:nvGrpSpPr>
        <p:grpSpPr>
          <a:xfrm>
            <a:off x="-1782158" y="2973385"/>
            <a:ext cx="353645" cy="353615"/>
            <a:chOff x="-31093575" y="3911725"/>
            <a:chExt cx="291450" cy="291425"/>
          </a:xfrm>
        </p:grpSpPr>
        <p:sp>
          <p:nvSpPr>
            <p:cNvPr id="325" name="Google Shape;325;p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7" name="Google Shape;327;p5"/>
          <p:cNvGrpSpPr/>
          <p:nvPr/>
        </p:nvGrpSpPr>
        <p:grpSpPr>
          <a:xfrm>
            <a:off x="-1332716" y="2949420"/>
            <a:ext cx="354586" cy="353645"/>
            <a:chOff x="-30735200" y="3910925"/>
            <a:chExt cx="292225" cy="291450"/>
          </a:xfrm>
        </p:grpSpPr>
        <p:sp>
          <p:nvSpPr>
            <p:cNvPr id="328" name="Google Shape;328;p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30" name="Google Shape;330;p5"/>
          <p:cNvSpPr/>
          <p:nvPr/>
        </p:nvSpPr>
        <p:spPr>
          <a:xfrm>
            <a:off x="7020272" y="1890328"/>
            <a:ext cx="541191" cy="482694"/>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1" name="Google Shape;331;p5"/>
          <p:cNvGrpSpPr/>
          <p:nvPr/>
        </p:nvGrpSpPr>
        <p:grpSpPr>
          <a:xfrm>
            <a:off x="1586553" y="1940887"/>
            <a:ext cx="542634" cy="436865"/>
            <a:chOff x="-45674075" y="3586425"/>
            <a:chExt cx="300900" cy="265450"/>
          </a:xfrm>
        </p:grpSpPr>
        <p:sp>
          <p:nvSpPr>
            <p:cNvPr id="332" name="Google Shape;332;p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4" name="Google Shape;334;p5"/>
          <p:cNvGrpSpPr/>
          <p:nvPr/>
        </p:nvGrpSpPr>
        <p:grpSpPr>
          <a:xfrm>
            <a:off x="4301404" y="1883030"/>
            <a:ext cx="541191" cy="494724"/>
            <a:chOff x="-31817400" y="3910025"/>
            <a:chExt cx="301675" cy="294075"/>
          </a:xfrm>
        </p:grpSpPr>
        <p:sp>
          <p:nvSpPr>
            <p:cNvPr id="335" name="Google Shape;335;p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8" name="Google Shape;338;p5"/>
          <p:cNvGrpSpPr/>
          <p:nvPr/>
        </p:nvGrpSpPr>
        <p:grpSpPr>
          <a:xfrm>
            <a:off x="-789160" y="2239017"/>
            <a:ext cx="354586" cy="353008"/>
            <a:chOff x="-30735200" y="3552550"/>
            <a:chExt cx="292225" cy="290925"/>
          </a:xfrm>
        </p:grpSpPr>
        <p:sp>
          <p:nvSpPr>
            <p:cNvPr id="339" name="Google Shape;339;p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171"/>
        <p:cNvGrpSpPr/>
        <p:nvPr/>
      </p:nvGrpSpPr>
      <p:grpSpPr>
        <a:xfrm>
          <a:off x="0" y="0"/>
          <a:ext cx="0" cy="0"/>
          <a:chOff x="0" y="0"/>
          <a:chExt cx="0" cy="0"/>
        </a:xfrm>
      </p:grpSpPr>
      <p:grpSp>
        <p:nvGrpSpPr>
          <p:cNvPr id="4172" name="Google Shape;4172;p50"/>
          <p:cNvGrpSpPr/>
          <p:nvPr/>
        </p:nvGrpSpPr>
        <p:grpSpPr>
          <a:xfrm>
            <a:off x="3339745" y="952988"/>
            <a:ext cx="2363393" cy="1017867"/>
            <a:chOff x="3292400" y="1219146"/>
            <a:chExt cx="2615240" cy="1110239"/>
          </a:xfrm>
        </p:grpSpPr>
        <p:sp>
          <p:nvSpPr>
            <p:cNvPr id="4173" name="Google Shape;4173;p5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74" name="Google Shape;4174;p5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75" name="Google Shape;4175;p5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JANUARY</a:t>
              </a:r>
              <a:endParaRPr sz="400" b="0" i="0" u="none" strike="noStrike" cap="none">
                <a:solidFill>
                  <a:srgbClr val="FFFFFF"/>
                </a:solidFill>
                <a:latin typeface="Arial"/>
                <a:ea typeface="Arial"/>
                <a:cs typeface="Arial"/>
                <a:sym typeface="Arial"/>
              </a:endParaRPr>
            </a:p>
          </p:txBody>
        </p:sp>
        <p:sp>
          <p:nvSpPr>
            <p:cNvPr id="4176" name="Google Shape;4176;p5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FEBRUARY</a:t>
              </a:r>
              <a:endParaRPr sz="400" b="0" i="0" u="none" strike="noStrike" cap="none">
                <a:solidFill>
                  <a:srgbClr val="FFFFFF"/>
                </a:solidFill>
                <a:latin typeface="Arial"/>
                <a:ea typeface="Arial"/>
                <a:cs typeface="Arial"/>
                <a:sym typeface="Arial"/>
              </a:endParaRPr>
            </a:p>
          </p:txBody>
        </p:sp>
        <p:sp>
          <p:nvSpPr>
            <p:cNvPr id="4177" name="Google Shape;4177;p5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MARCH</a:t>
              </a:r>
              <a:endParaRPr sz="400" b="0" i="0" u="none" strike="noStrike" cap="none">
                <a:solidFill>
                  <a:srgbClr val="FFFFFF"/>
                </a:solidFill>
                <a:latin typeface="Arial"/>
                <a:ea typeface="Arial"/>
                <a:cs typeface="Arial"/>
                <a:sym typeface="Arial"/>
              </a:endParaRPr>
            </a:p>
          </p:txBody>
        </p:sp>
        <p:sp>
          <p:nvSpPr>
            <p:cNvPr id="4178" name="Google Shape;4178;p5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APRIL</a:t>
              </a:r>
              <a:endParaRPr sz="400" b="0" i="0" u="none" strike="noStrike" cap="none">
                <a:solidFill>
                  <a:srgbClr val="FFFFFF"/>
                </a:solidFill>
                <a:latin typeface="Arial"/>
                <a:ea typeface="Arial"/>
                <a:cs typeface="Arial"/>
                <a:sym typeface="Arial"/>
              </a:endParaRPr>
            </a:p>
          </p:txBody>
        </p:sp>
        <p:sp>
          <p:nvSpPr>
            <p:cNvPr id="4179" name="Google Shape;4179;p5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MAY</a:t>
              </a:r>
              <a:endParaRPr sz="400" b="0" i="0" u="none" strike="noStrike" cap="none">
                <a:solidFill>
                  <a:srgbClr val="FFFFFF"/>
                </a:solidFill>
                <a:latin typeface="Arial"/>
                <a:ea typeface="Arial"/>
                <a:cs typeface="Arial"/>
                <a:sym typeface="Arial"/>
              </a:endParaRPr>
            </a:p>
          </p:txBody>
        </p:sp>
        <p:sp>
          <p:nvSpPr>
            <p:cNvPr id="4180" name="Google Shape;4180;p5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JUNE</a:t>
              </a:r>
              <a:endParaRPr sz="400" b="0" i="0" u="none" strike="noStrike" cap="none">
                <a:solidFill>
                  <a:srgbClr val="FFFFFF"/>
                </a:solidFill>
                <a:latin typeface="Arial"/>
                <a:ea typeface="Arial"/>
                <a:cs typeface="Arial"/>
                <a:sym typeface="Arial"/>
              </a:endParaRPr>
            </a:p>
          </p:txBody>
        </p:sp>
        <p:sp>
          <p:nvSpPr>
            <p:cNvPr id="4181" name="Google Shape;4181;p5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PHASE 1</a:t>
              </a:r>
              <a:endParaRPr sz="400" b="0" i="0" u="none" strike="noStrike" cap="none">
                <a:solidFill>
                  <a:srgbClr val="FFFFFF"/>
                </a:solidFill>
                <a:latin typeface="Arial"/>
                <a:ea typeface="Arial"/>
                <a:cs typeface="Arial"/>
                <a:sym typeface="Arial"/>
              </a:endParaRPr>
            </a:p>
          </p:txBody>
        </p:sp>
        <p:sp>
          <p:nvSpPr>
            <p:cNvPr id="4182" name="Google Shape;4182;p5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PHASE 2</a:t>
              </a:r>
              <a:endParaRPr sz="400" b="0" i="0" u="none" strike="noStrike" cap="none">
                <a:solidFill>
                  <a:srgbClr val="FFFFFF"/>
                </a:solidFill>
                <a:latin typeface="Arial"/>
                <a:ea typeface="Arial"/>
                <a:cs typeface="Arial"/>
                <a:sym typeface="Arial"/>
              </a:endParaRPr>
            </a:p>
          </p:txBody>
        </p:sp>
        <p:sp>
          <p:nvSpPr>
            <p:cNvPr id="4183" name="Google Shape;4183;p5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marR="0" lvl="0" indent="0" algn="r" rtl="0">
                <a:lnSpc>
                  <a:spcPct val="115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Task 1</a:t>
              </a:r>
              <a:endParaRPr sz="400" b="0" i="0" u="none" strike="noStrike" cap="none">
                <a:solidFill>
                  <a:srgbClr val="FFFFFF"/>
                </a:solidFill>
                <a:latin typeface="Arial"/>
                <a:ea typeface="Arial"/>
                <a:cs typeface="Arial"/>
                <a:sym typeface="Arial"/>
              </a:endParaRPr>
            </a:p>
          </p:txBody>
        </p:sp>
        <p:sp>
          <p:nvSpPr>
            <p:cNvPr id="4184" name="Google Shape;4184;p5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marR="0" lvl="0" indent="0" algn="r" rtl="0">
                <a:lnSpc>
                  <a:spcPct val="115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Task 2</a:t>
              </a:r>
              <a:endParaRPr sz="400" b="0" i="0" u="none" strike="noStrike" cap="none">
                <a:solidFill>
                  <a:srgbClr val="FFFFFF"/>
                </a:solidFill>
                <a:latin typeface="Arial"/>
                <a:ea typeface="Arial"/>
                <a:cs typeface="Arial"/>
                <a:sym typeface="Arial"/>
              </a:endParaRPr>
            </a:p>
          </p:txBody>
        </p:sp>
        <p:sp>
          <p:nvSpPr>
            <p:cNvPr id="4185" name="Google Shape;4185;p5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marR="0" lvl="0" indent="0" algn="r" rtl="0">
                <a:lnSpc>
                  <a:spcPct val="115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Task 1</a:t>
              </a:r>
              <a:endParaRPr sz="400" b="0" i="0" u="none" strike="noStrike" cap="none">
                <a:solidFill>
                  <a:srgbClr val="FFFFFF"/>
                </a:solidFill>
                <a:latin typeface="Arial"/>
                <a:ea typeface="Arial"/>
                <a:cs typeface="Arial"/>
                <a:sym typeface="Arial"/>
              </a:endParaRPr>
            </a:p>
          </p:txBody>
        </p:sp>
        <p:sp>
          <p:nvSpPr>
            <p:cNvPr id="4186" name="Google Shape;4186;p5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marR="0" lvl="0" indent="0" algn="r" rtl="0">
                <a:lnSpc>
                  <a:spcPct val="115000"/>
                </a:lnSpc>
                <a:spcBef>
                  <a:spcPts val="0"/>
                </a:spcBef>
                <a:spcAft>
                  <a:spcPts val="1600"/>
                </a:spcAft>
                <a:buClr>
                  <a:srgbClr val="000000"/>
                </a:buClr>
                <a:buSzPts val="400"/>
                <a:buFont typeface="Arial"/>
                <a:buNone/>
              </a:pPr>
              <a:r>
                <a:rPr lang="en" sz="400" b="0" i="0" u="none" strike="noStrike" cap="none">
                  <a:solidFill>
                    <a:srgbClr val="FFFFFF"/>
                  </a:solidFill>
                  <a:latin typeface="Arial"/>
                  <a:ea typeface="Arial"/>
                  <a:cs typeface="Arial"/>
                  <a:sym typeface="Arial"/>
                </a:rPr>
                <a:t>Task 2</a:t>
              </a:r>
              <a:endParaRPr sz="400" b="0" i="0" u="none" strike="noStrike" cap="none">
                <a:solidFill>
                  <a:srgbClr val="FFFFFF"/>
                </a:solidFill>
                <a:latin typeface="Arial"/>
                <a:ea typeface="Arial"/>
                <a:cs typeface="Arial"/>
                <a:sym typeface="Arial"/>
              </a:endParaRPr>
            </a:p>
          </p:txBody>
        </p:sp>
        <p:grpSp>
          <p:nvGrpSpPr>
            <p:cNvPr id="4187" name="Google Shape;4187;p50"/>
            <p:cNvGrpSpPr/>
            <p:nvPr/>
          </p:nvGrpSpPr>
          <p:grpSpPr>
            <a:xfrm>
              <a:off x="3748438" y="1378608"/>
              <a:ext cx="2159202" cy="903971"/>
              <a:chOff x="1683525" y="2179850"/>
              <a:chExt cx="4519050" cy="2134525"/>
            </a:xfrm>
          </p:grpSpPr>
          <p:sp>
            <p:nvSpPr>
              <p:cNvPr id="4188" name="Google Shape;4188;p5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89" name="Google Shape;4189;p5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0" name="Google Shape;4190;p5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1" name="Google Shape;4191;p5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2" name="Google Shape;4192;p5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3" name="Google Shape;4193;p5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4" name="Google Shape;4194;p5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5" name="Google Shape;4195;p5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88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6" name="Google Shape;4196;p5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7" name="Google Shape;4197;p5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88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8" name="Google Shape;4198;p5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sp>
            <p:nvSpPr>
              <p:cNvPr id="4199" name="Google Shape;4199;p5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88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FFFFFF"/>
                  </a:solidFill>
                  <a:latin typeface="Arial"/>
                  <a:ea typeface="Arial"/>
                  <a:cs typeface="Arial"/>
                  <a:sym typeface="Arial"/>
                </a:endParaRPr>
              </a:p>
            </p:txBody>
          </p:sp>
        </p:grpSp>
      </p:grpSp>
      <p:graphicFrame>
        <p:nvGraphicFramePr>
          <p:cNvPr id="4200" name="Google Shape;4200;p50"/>
          <p:cNvGraphicFramePr/>
          <p:nvPr/>
        </p:nvGraphicFramePr>
        <p:xfrm>
          <a:off x="5935838" y="2130461"/>
          <a:ext cx="3000000" cy="3000000"/>
        </p:xfrm>
        <a:graphic>
          <a:graphicData uri="http://schemas.openxmlformats.org/drawingml/2006/table">
            <a:tbl>
              <a:tblPr>
                <a:noFill/>
                <a:tableStyleId>{0DB957FC-F717-4FF5-9AF8-A4DFF802381B}</a:tableStyleId>
              </a:tblPr>
              <a:tblGrid>
                <a:gridCol w="622825"/>
                <a:gridCol w="622825"/>
                <a:gridCol w="622825"/>
                <a:gridCol w="622825"/>
              </a:tblGrid>
              <a:tr h="217150">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00"/>
                        <a:buFont typeface="Arial"/>
                        <a:buNone/>
                      </a:pPr>
                      <a:endParaRPr sz="200" b="1" u="none" strike="noStrike" cap="none">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5"/>
                      </a:srgbClr>
                    </a:solidFill>
                  </a:tcPr>
                </a:tc>
              </a:tr>
            </a:tbl>
          </a:graphicData>
        </a:graphic>
      </p:graphicFrame>
      <p:grpSp>
        <p:nvGrpSpPr>
          <p:cNvPr id="4201" name="Google Shape;4201;p50"/>
          <p:cNvGrpSpPr/>
          <p:nvPr/>
        </p:nvGrpSpPr>
        <p:grpSpPr>
          <a:xfrm>
            <a:off x="5935948" y="3189058"/>
            <a:ext cx="2496964" cy="1001454"/>
            <a:chOff x="1919611" y="789980"/>
            <a:chExt cx="1474179" cy="606868"/>
          </a:xfrm>
        </p:grpSpPr>
        <p:cxnSp>
          <p:nvCxnSpPr>
            <p:cNvPr id="4202" name="Google Shape;4202;p50"/>
            <p:cNvCxnSpPr/>
            <p:nvPr/>
          </p:nvCxnSpPr>
          <p:spPr>
            <a:xfrm rot="10800000">
              <a:off x="2109981" y="1180903"/>
              <a:ext cx="1280400" cy="0"/>
            </a:xfrm>
            <a:prstGeom prst="straightConnector1">
              <a:avLst/>
            </a:prstGeom>
            <a:noFill/>
            <a:ln w="9525" cap="flat" cmpd="sng">
              <a:solidFill>
                <a:srgbClr val="B3C3CE"/>
              </a:solidFill>
              <a:prstDash val="solid"/>
              <a:round/>
              <a:headEnd type="none" w="sm" len="sm"/>
              <a:tailEnd type="none" w="sm" len="sm"/>
            </a:ln>
          </p:spPr>
        </p:cxnSp>
        <p:cxnSp>
          <p:nvCxnSpPr>
            <p:cNvPr id="4203" name="Google Shape;4203;p50"/>
            <p:cNvCxnSpPr/>
            <p:nvPr/>
          </p:nvCxnSpPr>
          <p:spPr>
            <a:xfrm rot="10800000">
              <a:off x="2109981" y="985080"/>
              <a:ext cx="1280400" cy="0"/>
            </a:xfrm>
            <a:prstGeom prst="straightConnector1">
              <a:avLst/>
            </a:prstGeom>
            <a:noFill/>
            <a:ln w="9525" cap="flat" cmpd="sng">
              <a:solidFill>
                <a:srgbClr val="B3C3CE"/>
              </a:solidFill>
              <a:prstDash val="solid"/>
              <a:round/>
              <a:headEnd type="none" w="sm" len="sm"/>
              <a:tailEnd type="none" w="sm" len="sm"/>
            </a:ln>
          </p:spPr>
        </p:cxnSp>
        <p:cxnSp>
          <p:nvCxnSpPr>
            <p:cNvPr id="4204" name="Google Shape;4204;p50"/>
            <p:cNvCxnSpPr/>
            <p:nvPr/>
          </p:nvCxnSpPr>
          <p:spPr>
            <a:xfrm rot="10800000">
              <a:off x="2109981" y="1376729"/>
              <a:ext cx="1280400" cy="0"/>
            </a:xfrm>
            <a:prstGeom prst="straightConnector1">
              <a:avLst/>
            </a:prstGeom>
            <a:noFill/>
            <a:ln w="9525" cap="flat" cmpd="sng">
              <a:solidFill>
                <a:srgbClr val="B3C3CE"/>
              </a:solidFill>
              <a:prstDash val="solid"/>
              <a:round/>
              <a:headEnd type="none" w="sm" len="sm"/>
              <a:tailEnd type="none" w="sm" len="sm"/>
            </a:ln>
          </p:spPr>
        </p:cxnSp>
        <p:sp>
          <p:nvSpPr>
            <p:cNvPr id="4205" name="Google Shape;4205;p5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E3E9ED"/>
                  </a:solidFill>
                  <a:latin typeface="Arial"/>
                  <a:ea typeface="Arial"/>
                  <a:cs typeface="Arial"/>
                  <a:sym typeface="Arial"/>
                </a:rPr>
                <a:t>JANUARY</a:t>
              </a:r>
              <a:endParaRPr sz="400" b="0" i="0" u="none" strike="noStrike" cap="none">
                <a:solidFill>
                  <a:srgbClr val="E3E9ED"/>
                </a:solidFill>
                <a:latin typeface="Arial"/>
                <a:ea typeface="Arial"/>
                <a:cs typeface="Arial"/>
                <a:sym typeface="Arial"/>
              </a:endParaRPr>
            </a:p>
          </p:txBody>
        </p:sp>
        <p:sp>
          <p:nvSpPr>
            <p:cNvPr id="4206" name="Google Shape;4206;p5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E3E9ED"/>
                  </a:solidFill>
                  <a:latin typeface="Arial"/>
                  <a:ea typeface="Arial"/>
                  <a:cs typeface="Arial"/>
                  <a:sym typeface="Arial"/>
                </a:rPr>
                <a:t>FEBRUARY</a:t>
              </a:r>
              <a:endParaRPr sz="400" b="0" i="0" u="none" strike="noStrike" cap="none">
                <a:solidFill>
                  <a:srgbClr val="E3E9ED"/>
                </a:solidFill>
                <a:latin typeface="Arial"/>
                <a:ea typeface="Arial"/>
                <a:cs typeface="Arial"/>
                <a:sym typeface="Arial"/>
              </a:endParaRPr>
            </a:p>
          </p:txBody>
        </p:sp>
        <p:sp>
          <p:nvSpPr>
            <p:cNvPr id="4207" name="Google Shape;4207;p5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E3E9ED"/>
                  </a:solidFill>
                  <a:latin typeface="Arial"/>
                  <a:ea typeface="Arial"/>
                  <a:cs typeface="Arial"/>
                  <a:sym typeface="Arial"/>
                </a:rPr>
                <a:t>MARCH</a:t>
              </a:r>
              <a:endParaRPr sz="400" b="0" i="0" u="none" strike="noStrike" cap="none">
                <a:solidFill>
                  <a:srgbClr val="E3E9ED"/>
                </a:solidFill>
                <a:latin typeface="Arial"/>
                <a:ea typeface="Arial"/>
                <a:cs typeface="Arial"/>
                <a:sym typeface="Arial"/>
              </a:endParaRPr>
            </a:p>
          </p:txBody>
        </p:sp>
        <p:sp>
          <p:nvSpPr>
            <p:cNvPr id="4208" name="Google Shape;4208;p5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marR="0" lvl="0" indent="0" algn="ctr" rtl="0">
                <a:lnSpc>
                  <a:spcPct val="100000"/>
                </a:lnSpc>
                <a:spcBef>
                  <a:spcPts val="0"/>
                </a:spcBef>
                <a:spcAft>
                  <a:spcPts val="1600"/>
                </a:spcAft>
                <a:buClr>
                  <a:srgbClr val="000000"/>
                </a:buClr>
                <a:buSzPts val="400"/>
                <a:buFont typeface="Arial"/>
                <a:buNone/>
              </a:pPr>
              <a:r>
                <a:rPr lang="en" sz="400" b="0" i="0" u="none" strike="noStrike" cap="none">
                  <a:solidFill>
                    <a:srgbClr val="E3E9ED"/>
                  </a:solidFill>
                  <a:latin typeface="Arial"/>
                  <a:ea typeface="Arial"/>
                  <a:cs typeface="Arial"/>
                  <a:sym typeface="Arial"/>
                </a:rPr>
                <a:t>APRIL</a:t>
              </a:r>
              <a:endParaRPr sz="400" b="0" i="0" u="none" strike="noStrike" cap="none">
                <a:solidFill>
                  <a:srgbClr val="E3E9ED"/>
                </a:solidFill>
                <a:latin typeface="Arial"/>
                <a:ea typeface="Arial"/>
                <a:cs typeface="Arial"/>
                <a:sym typeface="Arial"/>
              </a:endParaRPr>
            </a:p>
          </p:txBody>
        </p:sp>
        <p:sp>
          <p:nvSpPr>
            <p:cNvPr id="4209" name="Google Shape;4209;p5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0" name="Google Shape;4210;p5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1" name="Google Shape;4211;p5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2" name="Google Shape;4212;p5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3" name="Google Shape;4213;p5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4" name="Google Shape;4214;p5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5" name="Google Shape;4215;p5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marR="0" lvl="0" indent="0" algn="l" rtl="0">
                <a:lnSpc>
                  <a:spcPct val="100000"/>
                </a:lnSpc>
                <a:spcBef>
                  <a:spcPts val="0"/>
                </a:spcBef>
                <a:spcAft>
                  <a:spcPts val="1600"/>
                </a:spcAft>
                <a:buClr>
                  <a:srgbClr val="000000"/>
                </a:buClr>
                <a:buSzPts val="400"/>
                <a:buFont typeface="Arial"/>
                <a:buNone/>
              </a:pPr>
              <a:r>
                <a:rPr lang="en" sz="400" b="0" i="0" u="none" strike="noStrike" cap="none">
                  <a:solidFill>
                    <a:srgbClr val="E3E9ED"/>
                  </a:solidFill>
                  <a:latin typeface="Arial"/>
                  <a:ea typeface="Arial"/>
                  <a:cs typeface="Arial"/>
                  <a:sym typeface="Arial"/>
                </a:rPr>
                <a:t>PHASE 1</a:t>
              </a:r>
              <a:endParaRPr sz="400" b="0" i="0" u="none" strike="noStrike" cap="none">
                <a:solidFill>
                  <a:srgbClr val="E3E9ED"/>
                </a:solidFill>
                <a:latin typeface="Arial"/>
                <a:ea typeface="Arial"/>
                <a:cs typeface="Arial"/>
                <a:sym typeface="Arial"/>
              </a:endParaRPr>
            </a:p>
          </p:txBody>
        </p:sp>
        <p:sp>
          <p:nvSpPr>
            <p:cNvPr id="4216" name="Google Shape;4216;p5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marR="0" lvl="0" indent="0" algn="l" rtl="0">
                <a:lnSpc>
                  <a:spcPct val="115000"/>
                </a:lnSpc>
                <a:spcBef>
                  <a:spcPts val="0"/>
                </a:spcBef>
                <a:spcAft>
                  <a:spcPts val="1600"/>
                </a:spcAft>
                <a:buClr>
                  <a:srgbClr val="000000"/>
                </a:buClr>
                <a:buSzPts val="400"/>
                <a:buFont typeface="Arial"/>
                <a:buNone/>
              </a:pPr>
              <a:r>
                <a:rPr lang="en" sz="400" b="0" i="0" u="none" strike="noStrike" cap="none">
                  <a:solidFill>
                    <a:srgbClr val="E3E9ED"/>
                  </a:solidFill>
                  <a:latin typeface="Arial"/>
                  <a:ea typeface="Arial"/>
                  <a:cs typeface="Arial"/>
                  <a:sym typeface="Arial"/>
                </a:rPr>
                <a:t>Task 1</a:t>
              </a:r>
              <a:endParaRPr sz="400" b="0" i="0" u="none" strike="noStrike" cap="none">
                <a:solidFill>
                  <a:srgbClr val="E3E9ED"/>
                </a:solidFill>
                <a:latin typeface="Arial"/>
                <a:ea typeface="Arial"/>
                <a:cs typeface="Arial"/>
                <a:sym typeface="Arial"/>
              </a:endParaRPr>
            </a:p>
          </p:txBody>
        </p:sp>
        <p:sp>
          <p:nvSpPr>
            <p:cNvPr id="4217" name="Google Shape;4217;p5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marR="0" lvl="0" indent="0" algn="l" rtl="0">
                <a:lnSpc>
                  <a:spcPct val="115000"/>
                </a:lnSpc>
                <a:spcBef>
                  <a:spcPts val="0"/>
                </a:spcBef>
                <a:spcAft>
                  <a:spcPts val="1600"/>
                </a:spcAft>
                <a:buClr>
                  <a:srgbClr val="000000"/>
                </a:buClr>
                <a:buSzPts val="400"/>
                <a:buFont typeface="Arial"/>
                <a:buNone/>
              </a:pPr>
              <a:r>
                <a:rPr lang="en" sz="400" b="0" i="0" u="none" strike="noStrike" cap="none">
                  <a:solidFill>
                    <a:srgbClr val="E3E9ED"/>
                  </a:solidFill>
                  <a:latin typeface="Arial"/>
                  <a:ea typeface="Arial"/>
                  <a:cs typeface="Arial"/>
                  <a:sym typeface="Arial"/>
                </a:rPr>
                <a:t>Task 2</a:t>
              </a:r>
              <a:endParaRPr sz="400" b="0" i="0" u="none" strike="noStrike" cap="none">
                <a:solidFill>
                  <a:srgbClr val="E3E9ED"/>
                </a:solidFill>
                <a:latin typeface="Arial"/>
                <a:ea typeface="Arial"/>
                <a:cs typeface="Arial"/>
                <a:sym typeface="Arial"/>
              </a:endParaRPr>
            </a:p>
          </p:txBody>
        </p:sp>
        <p:sp>
          <p:nvSpPr>
            <p:cNvPr id="4218" name="Google Shape;4218;p5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19" name="Google Shape;4219;p50"/>
          <p:cNvGrpSpPr/>
          <p:nvPr/>
        </p:nvGrpSpPr>
        <p:grpSpPr>
          <a:xfrm>
            <a:off x="712562" y="998017"/>
            <a:ext cx="2394370" cy="976502"/>
            <a:chOff x="749309" y="1112739"/>
            <a:chExt cx="2371603" cy="976502"/>
          </a:xfrm>
        </p:grpSpPr>
        <p:sp>
          <p:nvSpPr>
            <p:cNvPr id="4220" name="Google Shape;4220;p5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1" name="Google Shape;4221;p5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2" name="Google Shape;4222;p5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3" name="Google Shape;4223;p5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4" name="Google Shape;4224;p5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5" name="Google Shape;4225;p5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6" name="Google Shape;4226;p5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7" name="Google Shape;4227;p5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8" name="Google Shape;4228;p5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9" name="Google Shape;4229;p5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0" name="Google Shape;4230;p5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1" name="Google Shape;4231;p5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2" name="Google Shape;4232;p5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3" name="Google Shape;4233;p5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4" name="Google Shape;4234;p5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5" name="Google Shape;4235;p5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6" name="Google Shape;4236;p5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7" name="Google Shape;4237;p5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8" name="Google Shape;4238;p5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9" name="Google Shape;4239;p5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0" name="Google Shape;4240;p5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1" name="Google Shape;4241;p5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2" name="Google Shape;4242;p5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3" name="Google Shape;4243;p5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4" name="Google Shape;4244;p5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5" name="Google Shape;4245;p5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6" name="Google Shape;4246;p5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7" name="Google Shape;4247;p5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8" name="Google Shape;4248;p5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9" name="Google Shape;4249;p5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0" name="Google Shape;4250;p5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1" name="Google Shape;4251;p5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aphicFrame>
        <p:nvGraphicFramePr>
          <p:cNvPr id="4252" name="Google Shape;4252;p50"/>
          <p:cNvGraphicFramePr/>
          <p:nvPr/>
        </p:nvGraphicFramePr>
        <p:xfrm>
          <a:off x="5935863" y="996311"/>
          <a:ext cx="3000000" cy="3000000"/>
        </p:xfrm>
        <a:graphic>
          <a:graphicData uri="http://schemas.openxmlformats.org/drawingml/2006/table">
            <a:tbl>
              <a:tblPr>
                <a:noFill/>
                <a:tableStyleId>{0DB957FC-F717-4FF5-9AF8-A4DFF802381B}</a:tableStyleId>
              </a:tblPr>
              <a:tblGrid>
                <a:gridCol w="622825"/>
                <a:gridCol w="622825"/>
                <a:gridCol w="622825"/>
                <a:gridCol w="622825"/>
              </a:tblGrid>
              <a:tr h="32547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4253" name="Google Shape;4253;p50"/>
          <p:cNvGraphicFramePr/>
          <p:nvPr/>
        </p:nvGraphicFramePr>
        <p:xfrm>
          <a:off x="3342575" y="2130461"/>
          <a:ext cx="3000000" cy="3000000"/>
        </p:xfrm>
        <a:graphic>
          <a:graphicData uri="http://schemas.openxmlformats.org/drawingml/2006/table">
            <a:tbl>
              <a:tblPr>
                <a:noFill/>
                <a:tableStyleId>{0DB957FC-F717-4FF5-9AF8-A4DFF802381B}</a:tableStyleId>
              </a:tblPr>
              <a:tblGrid>
                <a:gridCol w="590850"/>
                <a:gridCol w="590850"/>
                <a:gridCol w="590850"/>
                <a:gridCol w="590850"/>
              </a:tblGrid>
              <a:tr h="28952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4254" name="Google Shape;4254;p50"/>
          <p:cNvGrpSpPr/>
          <p:nvPr/>
        </p:nvGrpSpPr>
        <p:grpSpPr>
          <a:xfrm>
            <a:off x="4086505" y="2517104"/>
            <a:ext cx="1517436" cy="74460"/>
            <a:chOff x="3980086" y="2804397"/>
            <a:chExt cx="1227600" cy="66900"/>
          </a:xfrm>
        </p:grpSpPr>
        <p:sp>
          <p:nvSpPr>
            <p:cNvPr id="4255" name="Google Shape;4255;p5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6" name="Google Shape;4256;p5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57" name="Google Shape;4257;p50"/>
          <p:cNvGrpSpPr/>
          <p:nvPr/>
        </p:nvGrpSpPr>
        <p:grpSpPr>
          <a:xfrm>
            <a:off x="4711569" y="2809692"/>
            <a:ext cx="892956" cy="74460"/>
            <a:chOff x="3980086" y="2804397"/>
            <a:chExt cx="1227600" cy="66900"/>
          </a:xfrm>
        </p:grpSpPr>
        <p:sp>
          <p:nvSpPr>
            <p:cNvPr id="4258" name="Google Shape;4258;p5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9" name="Google Shape;4259;p5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60" name="Google Shape;4260;p50"/>
          <p:cNvGrpSpPr/>
          <p:nvPr/>
        </p:nvGrpSpPr>
        <p:grpSpPr>
          <a:xfrm>
            <a:off x="3344661" y="3168575"/>
            <a:ext cx="2363245" cy="1005943"/>
            <a:chOff x="3358415" y="3361302"/>
            <a:chExt cx="2363245" cy="1024695"/>
          </a:xfrm>
        </p:grpSpPr>
        <p:grpSp>
          <p:nvGrpSpPr>
            <p:cNvPr id="4261" name="Google Shape;4261;p50"/>
            <p:cNvGrpSpPr/>
            <p:nvPr/>
          </p:nvGrpSpPr>
          <p:grpSpPr>
            <a:xfrm>
              <a:off x="3358415" y="3361302"/>
              <a:ext cx="441300" cy="1024695"/>
              <a:chOff x="3358415" y="3361302"/>
              <a:chExt cx="441300" cy="1024695"/>
            </a:xfrm>
          </p:grpSpPr>
          <p:sp>
            <p:nvSpPr>
              <p:cNvPr id="4262" name="Google Shape;4262;p5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3" name="Google Shape;4263;p5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4" name="Google Shape;4264;p5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5" name="Google Shape;4265;p5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6" name="Google Shape;4266;p5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7" name="Google Shape;4267;p5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68" name="Google Shape;4268;p50"/>
            <p:cNvGrpSpPr/>
            <p:nvPr/>
          </p:nvGrpSpPr>
          <p:grpSpPr>
            <a:xfrm>
              <a:off x="3838901" y="3361302"/>
              <a:ext cx="441300" cy="1024695"/>
              <a:chOff x="3838901" y="3361302"/>
              <a:chExt cx="441300" cy="1024695"/>
            </a:xfrm>
          </p:grpSpPr>
          <p:sp>
            <p:nvSpPr>
              <p:cNvPr id="4269" name="Google Shape;4269;p5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0" name="Google Shape;4270;p5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1" name="Google Shape;4271;p5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2" name="Google Shape;4272;p5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3" name="Google Shape;4273;p5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4" name="Google Shape;4274;p5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75" name="Google Shape;4275;p50"/>
            <p:cNvGrpSpPr/>
            <p:nvPr/>
          </p:nvGrpSpPr>
          <p:grpSpPr>
            <a:xfrm>
              <a:off x="4319387" y="3361302"/>
              <a:ext cx="441300" cy="1024695"/>
              <a:chOff x="4319387" y="3361302"/>
              <a:chExt cx="441300" cy="1024695"/>
            </a:xfrm>
          </p:grpSpPr>
          <p:sp>
            <p:nvSpPr>
              <p:cNvPr id="4276" name="Google Shape;4276;p5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7" name="Google Shape;4277;p5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8" name="Google Shape;4278;p5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9" name="Google Shape;4279;p5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0" name="Google Shape;4280;p5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1" name="Google Shape;4281;p5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82" name="Google Shape;4282;p50"/>
            <p:cNvGrpSpPr/>
            <p:nvPr/>
          </p:nvGrpSpPr>
          <p:grpSpPr>
            <a:xfrm>
              <a:off x="4799873" y="3361302"/>
              <a:ext cx="441300" cy="1024695"/>
              <a:chOff x="4799873" y="3361302"/>
              <a:chExt cx="441300" cy="1024695"/>
            </a:xfrm>
          </p:grpSpPr>
          <p:sp>
            <p:nvSpPr>
              <p:cNvPr id="4283" name="Google Shape;4283;p5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4" name="Google Shape;4284;p5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5" name="Google Shape;4285;p5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6" name="Google Shape;4286;p5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7" name="Google Shape;4287;p5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8" name="Google Shape;4288;p5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89" name="Google Shape;4289;p50"/>
            <p:cNvGrpSpPr/>
            <p:nvPr/>
          </p:nvGrpSpPr>
          <p:grpSpPr>
            <a:xfrm>
              <a:off x="5280360" y="3361302"/>
              <a:ext cx="441300" cy="1024695"/>
              <a:chOff x="5280360" y="3361302"/>
              <a:chExt cx="441300" cy="1024695"/>
            </a:xfrm>
          </p:grpSpPr>
          <p:sp>
            <p:nvSpPr>
              <p:cNvPr id="4290" name="Google Shape;4290;p5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1" name="Google Shape;4291;p5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2" name="Google Shape;4292;p5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3" name="Google Shape;4293;p5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4" name="Google Shape;4294;p5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5" name="Google Shape;4295;p5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aphicFrame>
        <p:nvGraphicFramePr>
          <p:cNvPr id="4296" name="Google Shape;4296;p50"/>
          <p:cNvGraphicFramePr/>
          <p:nvPr/>
        </p:nvGraphicFramePr>
        <p:xfrm>
          <a:off x="711088" y="2130461"/>
          <a:ext cx="3000000" cy="3000000"/>
        </p:xfrm>
        <a:graphic>
          <a:graphicData uri="http://schemas.openxmlformats.org/drawingml/2006/table">
            <a:tbl>
              <a:tblPr>
                <a:noFill/>
                <a:tableStyleId>{0DB957FC-F717-4FF5-9AF8-A4DFF802381B}</a:tableStyleId>
              </a:tblPr>
              <a:tblGrid>
                <a:gridCol w="600900"/>
                <a:gridCol w="600900"/>
                <a:gridCol w="600900"/>
                <a:gridCol w="600900"/>
              </a:tblGrid>
              <a:tr h="293800">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marR="0" lvl="0" indent="0" algn="l" rtl="0">
                        <a:lnSpc>
                          <a:spcPct val="100000"/>
                        </a:lnSpc>
                        <a:spcBef>
                          <a:spcPts val="0"/>
                        </a:spcBef>
                        <a:spcAft>
                          <a:spcPts val="0"/>
                        </a:spcAft>
                        <a:buClr>
                          <a:srgbClr val="000000"/>
                        </a:buClr>
                        <a:buSzPts val="200"/>
                        <a:buFont typeface="Arial"/>
                        <a:buNone/>
                      </a:pPr>
                      <a:endParaRPr sz="200" u="none" strike="noStrike" cap="none"/>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4297" name="Google Shape;4297;p50"/>
          <p:cNvGrpSpPr/>
          <p:nvPr/>
        </p:nvGrpSpPr>
        <p:grpSpPr>
          <a:xfrm>
            <a:off x="712613" y="3180186"/>
            <a:ext cx="2403614" cy="1005900"/>
            <a:chOff x="726450" y="3372825"/>
            <a:chExt cx="2403614" cy="1005900"/>
          </a:xfrm>
        </p:grpSpPr>
        <p:grpSp>
          <p:nvGrpSpPr>
            <p:cNvPr id="4298" name="Google Shape;4298;p50"/>
            <p:cNvGrpSpPr/>
            <p:nvPr/>
          </p:nvGrpSpPr>
          <p:grpSpPr>
            <a:xfrm>
              <a:off x="726450" y="3696000"/>
              <a:ext cx="2403614" cy="500898"/>
              <a:chOff x="726450" y="3696000"/>
              <a:chExt cx="2403614" cy="500898"/>
            </a:xfrm>
          </p:grpSpPr>
          <p:sp>
            <p:nvSpPr>
              <p:cNvPr id="4299" name="Google Shape;4299;p5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4300" name="Google Shape;4300;p5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grpSp>
        <p:grpSp>
          <p:nvGrpSpPr>
            <p:cNvPr id="4301" name="Google Shape;4301;p50"/>
            <p:cNvGrpSpPr/>
            <p:nvPr/>
          </p:nvGrpSpPr>
          <p:grpSpPr>
            <a:xfrm>
              <a:off x="1348050" y="3372825"/>
              <a:ext cx="1720425" cy="1005900"/>
              <a:chOff x="1348050" y="3372825"/>
              <a:chExt cx="1720425" cy="1005900"/>
            </a:xfrm>
          </p:grpSpPr>
          <p:sp>
            <p:nvSpPr>
              <p:cNvPr id="4302" name="Google Shape;4302;p5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4303" name="Google Shape;4303;p5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4304" name="Google Shape;4304;p5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4305" name="Google Shape;4305;p5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sp>
            <p:nvSpPr>
              <p:cNvPr id="4306" name="Google Shape;4306;p5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
                  <a:buFont typeface="Arial"/>
                  <a:buNone/>
                </a:pPr>
                <a:endParaRPr sz="200" b="0" i="0" u="none" strike="noStrike" cap="none">
                  <a:solidFill>
                    <a:srgbClr val="000000"/>
                  </a:solidFill>
                  <a:latin typeface="Arial"/>
                  <a:ea typeface="Arial"/>
                  <a:cs typeface="Arial"/>
                  <a:sym typeface="Arial"/>
                </a:endParaRPr>
              </a:p>
            </p:txBody>
          </p:sp>
        </p:grpSp>
        <p:grpSp>
          <p:nvGrpSpPr>
            <p:cNvPr id="4307" name="Google Shape;4307;p50"/>
            <p:cNvGrpSpPr/>
            <p:nvPr/>
          </p:nvGrpSpPr>
          <p:grpSpPr>
            <a:xfrm>
              <a:off x="1455707" y="3731058"/>
              <a:ext cx="1491149" cy="417657"/>
              <a:chOff x="1455707" y="3731058"/>
              <a:chExt cx="1491149" cy="417657"/>
            </a:xfrm>
          </p:grpSpPr>
          <p:grpSp>
            <p:nvGrpSpPr>
              <p:cNvPr id="4308" name="Google Shape;4308;p50"/>
              <p:cNvGrpSpPr/>
              <p:nvPr/>
            </p:nvGrpSpPr>
            <p:grpSpPr>
              <a:xfrm>
                <a:off x="1472938" y="3745828"/>
                <a:ext cx="72126" cy="53788"/>
                <a:chOff x="1472938" y="3745828"/>
                <a:chExt cx="72126" cy="53788"/>
              </a:xfrm>
            </p:grpSpPr>
            <p:sp>
              <p:nvSpPr>
                <p:cNvPr id="4309" name="Google Shape;4309;p5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0" name="Google Shape;4310;p5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11" name="Google Shape;4311;p50"/>
              <p:cNvGrpSpPr/>
              <p:nvPr/>
            </p:nvGrpSpPr>
            <p:grpSpPr>
              <a:xfrm>
                <a:off x="1819181" y="4089633"/>
                <a:ext cx="72126" cy="53788"/>
                <a:chOff x="1819181" y="4089633"/>
                <a:chExt cx="72126" cy="53788"/>
              </a:xfrm>
            </p:grpSpPr>
            <p:sp>
              <p:nvSpPr>
                <p:cNvPr id="4312" name="Google Shape;4312;p5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3" name="Google Shape;4313;p5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14" name="Google Shape;4314;p50"/>
              <p:cNvGrpSpPr/>
              <p:nvPr/>
            </p:nvGrpSpPr>
            <p:grpSpPr>
              <a:xfrm>
                <a:off x="1455707" y="4084171"/>
                <a:ext cx="64320" cy="64544"/>
                <a:chOff x="1455707" y="4084171"/>
                <a:chExt cx="64320" cy="64544"/>
              </a:xfrm>
            </p:grpSpPr>
            <p:sp>
              <p:nvSpPr>
                <p:cNvPr id="4315" name="Google Shape;4315;p5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6" name="Google Shape;4316;p5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17" name="Google Shape;4317;p50"/>
              <p:cNvGrpSpPr/>
              <p:nvPr/>
            </p:nvGrpSpPr>
            <p:grpSpPr>
              <a:xfrm>
                <a:off x="1818610" y="3731058"/>
                <a:ext cx="64320" cy="64545"/>
                <a:chOff x="1818610" y="3731058"/>
                <a:chExt cx="64320" cy="64545"/>
              </a:xfrm>
            </p:grpSpPr>
            <p:sp>
              <p:nvSpPr>
                <p:cNvPr id="4318" name="Google Shape;4318;p5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9" name="Google Shape;4319;p5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20" name="Google Shape;4320;p50"/>
              <p:cNvGrpSpPr/>
              <p:nvPr/>
            </p:nvGrpSpPr>
            <p:grpSpPr>
              <a:xfrm>
                <a:off x="2172491" y="4089633"/>
                <a:ext cx="72126" cy="53788"/>
                <a:chOff x="2172491" y="4089633"/>
                <a:chExt cx="72126" cy="53788"/>
              </a:xfrm>
            </p:grpSpPr>
            <p:sp>
              <p:nvSpPr>
                <p:cNvPr id="4321" name="Google Shape;4321;p5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2" name="Google Shape;4322;p5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23" name="Google Shape;4323;p50"/>
              <p:cNvGrpSpPr/>
              <p:nvPr/>
            </p:nvGrpSpPr>
            <p:grpSpPr>
              <a:xfrm>
                <a:off x="2171920" y="3731058"/>
                <a:ext cx="64320" cy="64545"/>
                <a:chOff x="2171920" y="3731058"/>
                <a:chExt cx="64320" cy="64545"/>
              </a:xfrm>
            </p:grpSpPr>
            <p:sp>
              <p:nvSpPr>
                <p:cNvPr id="4324" name="Google Shape;4324;p5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5" name="Google Shape;4325;p5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26" name="Google Shape;4326;p50"/>
              <p:cNvGrpSpPr/>
              <p:nvPr/>
            </p:nvGrpSpPr>
            <p:grpSpPr>
              <a:xfrm>
                <a:off x="2874730" y="3745828"/>
                <a:ext cx="72126" cy="53788"/>
                <a:chOff x="2874730" y="3745828"/>
                <a:chExt cx="72126" cy="53788"/>
              </a:xfrm>
            </p:grpSpPr>
            <p:sp>
              <p:nvSpPr>
                <p:cNvPr id="4327" name="Google Shape;4327;p5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8" name="Google Shape;4328;p5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29" name="Google Shape;4329;p50"/>
              <p:cNvGrpSpPr/>
              <p:nvPr/>
            </p:nvGrpSpPr>
            <p:grpSpPr>
              <a:xfrm>
                <a:off x="2878589" y="4081481"/>
                <a:ext cx="64321" cy="64544"/>
                <a:chOff x="2878589" y="4081481"/>
                <a:chExt cx="64321" cy="64544"/>
              </a:xfrm>
            </p:grpSpPr>
            <p:sp>
              <p:nvSpPr>
                <p:cNvPr id="4330" name="Google Shape;4330;p5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1" name="Google Shape;4331;p5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32" name="Google Shape;4332;p50"/>
              <p:cNvGrpSpPr/>
              <p:nvPr/>
            </p:nvGrpSpPr>
            <p:grpSpPr>
              <a:xfrm>
                <a:off x="2525796" y="4089633"/>
                <a:ext cx="72126" cy="53788"/>
                <a:chOff x="2525796" y="4089633"/>
                <a:chExt cx="72126" cy="53788"/>
              </a:xfrm>
            </p:grpSpPr>
            <p:sp>
              <p:nvSpPr>
                <p:cNvPr id="4333" name="Google Shape;4333;p5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4" name="Google Shape;4334;p5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35" name="Google Shape;4335;p50"/>
              <p:cNvGrpSpPr/>
              <p:nvPr/>
            </p:nvGrpSpPr>
            <p:grpSpPr>
              <a:xfrm>
                <a:off x="2525225" y="3731058"/>
                <a:ext cx="64320" cy="64545"/>
                <a:chOff x="2525225" y="3731058"/>
                <a:chExt cx="64320" cy="64545"/>
              </a:xfrm>
            </p:grpSpPr>
            <p:sp>
              <p:nvSpPr>
                <p:cNvPr id="4336" name="Google Shape;4336;p5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7" name="Google Shape;4337;p5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341"/>
        <p:cNvGrpSpPr/>
        <p:nvPr/>
      </p:nvGrpSpPr>
      <p:grpSpPr>
        <a:xfrm>
          <a:off x="0" y="0"/>
          <a:ext cx="0" cy="0"/>
          <a:chOff x="0" y="0"/>
          <a:chExt cx="0" cy="0"/>
        </a:xfrm>
      </p:grpSpPr>
      <p:grpSp>
        <p:nvGrpSpPr>
          <p:cNvPr id="4342" name="Google Shape;4342;p51"/>
          <p:cNvGrpSpPr/>
          <p:nvPr/>
        </p:nvGrpSpPr>
        <p:grpSpPr>
          <a:xfrm>
            <a:off x="5780153" y="1859606"/>
            <a:ext cx="671400" cy="674857"/>
            <a:chOff x="5780148" y="1859605"/>
            <a:chExt cx="671400" cy="674857"/>
          </a:xfrm>
        </p:grpSpPr>
        <p:sp>
          <p:nvSpPr>
            <p:cNvPr id="4343" name="Google Shape;4343;p5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4" name="Google Shape;4344;p5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5" name="Google Shape;4345;p5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6" name="Google Shape;4346;p5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47" name="Google Shape;4347;p51"/>
          <p:cNvGrpSpPr/>
          <p:nvPr/>
        </p:nvGrpSpPr>
        <p:grpSpPr>
          <a:xfrm>
            <a:off x="716996" y="971307"/>
            <a:ext cx="845921" cy="690752"/>
            <a:chOff x="732428" y="1198513"/>
            <a:chExt cx="845921" cy="690752"/>
          </a:xfrm>
        </p:grpSpPr>
        <p:grpSp>
          <p:nvGrpSpPr>
            <p:cNvPr id="4348" name="Google Shape;4348;p51"/>
            <p:cNvGrpSpPr/>
            <p:nvPr/>
          </p:nvGrpSpPr>
          <p:grpSpPr>
            <a:xfrm>
              <a:off x="823030" y="1198513"/>
              <a:ext cx="755319" cy="690752"/>
              <a:chOff x="823030" y="1198513"/>
              <a:chExt cx="755319" cy="690752"/>
            </a:xfrm>
          </p:grpSpPr>
          <p:sp>
            <p:nvSpPr>
              <p:cNvPr id="4349" name="Google Shape;4349;p5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0" name="Google Shape;4350;p5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51" name="Google Shape;4351;p51"/>
            <p:cNvGrpSpPr/>
            <p:nvPr/>
          </p:nvGrpSpPr>
          <p:grpSpPr>
            <a:xfrm>
              <a:off x="732428" y="1239937"/>
              <a:ext cx="739912" cy="607886"/>
              <a:chOff x="732428" y="1239937"/>
              <a:chExt cx="739912" cy="607886"/>
            </a:xfrm>
          </p:grpSpPr>
          <p:sp>
            <p:nvSpPr>
              <p:cNvPr id="4352" name="Google Shape;4352;p5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3" name="Google Shape;4353;p5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54" name="Google Shape;4354;p51"/>
            <p:cNvGrpSpPr/>
            <p:nvPr/>
          </p:nvGrpSpPr>
          <p:grpSpPr>
            <a:xfrm>
              <a:off x="732428" y="1277018"/>
              <a:ext cx="702832" cy="533758"/>
              <a:chOff x="732428" y="1277018"/>
              <a:chExt cx="702832" cy="533758"/>
            </a:xfrm>
          </p:grpSpPr>
          <p:sp>
            <p:nvSpPr>
              <p:cNvPr id="4355" name="Google Shape;4355;p5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6" name="Google Shape;4356;p5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57" name="Google Shape;4357;p51"/>
            <p:cNvGrpSpPr/>
            <p:nvPr/>
          </p:nvGrpSpPr>
          <p:grpSpPr>
            <a:xfrm>
              <a:off x="931170" y="1306653"/>
              <a:ext cx="647179" cy="474455"/>
              <a:chOff x="931170" y="1306653"/>
              <a:chExt cx="647179" cy="474455"/>
            </a:xfrm>
          </p:grpSpPr>
          <p:sp>
            <p:nvSpPr>
              <p:cNvPr id="4358" name="Google Shape;4358;p5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9" name="Google Shape;4359;p5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60" name="Google Shape;4360;p5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61" name="Google Shape;4361;p51"/>
          <p:cNvGrpSpPr/>
          <p:nvPr/>
        </p:nvGrpSpPr>
        <p:grpSpPr>
          <a:xfrm>
            <a:off x="3948605" y="971313"/>
            <a:ext cx="634656" cy="699982"/>
            <a:chOff x="5985650" y="2860025"/>
            <a:chExt cx="1396075" cy="1539775"/>
          </a:xfrm>
        </p:grpSpPr>
        <p:sp>
          <p:nvSpPr>
            <p:cNvPr id="4362" name="Google Shape;4362;p5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3" name="Google Shape;4363;p5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4" name="Google Shape;4364;p5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5" name="Google Shape;4365;p5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6" name="Google Shape;4366;p5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7" name="Google Shape;4367;p5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8" name="Google Shape;4368;p5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9" name="Google Shape;4369;p5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0" name="Google Shape;4370;p5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1" name="Google Shape;4371;p5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2" name="Google Shape;4372;p5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3" name="Google Shape;4373;p5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4" name="Google Shape;4374;p5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5" name="Google Shape;4375;p5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6" name="Google Shape;4376;p5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7" name="Google Shape;4377;p5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8" name="Google Shape;4378;p5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9" name="Google Shape;4379;p5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0" name="Google Shape;4380;p5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1" name="Google Shape;4381;p5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2" name="Google Shape;4382;p5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3" name="Google Shape;4383;p5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4" name="Google Shape;4384;p5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5" name="Google Shape;4385;p5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6" name="Google Shape;4386;p5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7" name="Google Shape;4387;p5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8" name="Google Shape;4388;p5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9" name="Google Shape;4389;p5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0" name="Google Shape;4390;p5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1" name="Google Shape;4391;p5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2" name="Google Shape;4392;p5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3" name="Google Shape;4393;p5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94" name="Google Shape;4394;p51"/>
          <p:cNvGrpSpPr/>
          <p:nvPr/>
        </p:nvGrpSpPr>
        <p:grpSpPr>
          <a:xfrm>
            <a:off x="4704254" y="971307"/>
            <a:ext cx="725845" cy="699975"/>
            <a:chOff x="4249973" y="1201875"/>
            <a:chExt cx="1958567" cy="1888763"/>
          </a:xfrm>
        </p:grpSpPr>
        <p:sp>
          <p:nvSpPr>
            <p:cNvPr id="4395" name="Google Shape;4395;p5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96" name="Google Shape;4396;p51"/>
            <p:cNvGrpSpPr/>
            <p:nvPr/>
          </p:nvGrpSpPr>
          <p:grpSpPr>
            <a:xfrm>
              <a:off x="5853086" y="1789142"/>
              <a:ext cx="355454" cy="1047937"/>
              <a:chOff x="5576108" y="2016725"/>
              <a:chExt cx="565200" cy="1666302"/>
            </a:xfrm>
          </p:grpSpPr>
          <p:sp>
            <p:nvSpPr>
              <p:cNvPr id="4397" name="Google Shape;4397;p5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4398" name="Google Shape;4398;p5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99" name="Google Shape;4399;p51"/>
            <p:cNvGrpSpPr/>
            <p:nvPr/>
          </p:nvGrpSpPr>
          <p:grpSpPr>
            <a:xfrm>
              <a:off x="4869725" y="2691676"/>
              <a:ext cx="1013627" cy="398962"/>
              <a:chOff x="4012487" y="3451825"/>
              <a:chExt cx="1611746" cy="634381"/>
            </a:xfrm>
          </p:grpSpPr>
          <p:sp>
            <p:nvSpPr>
              <p:cNvPr id="4400" name="Google Shape;4400;p5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4401" name="Google Shape;4401;p5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02" name="Google Shape;4402;p51"/>
            <p:cNvGrpSpPr/>
            <p:nvPr/>
          </p:nvGrpSpPr>
          <p:grpSpPr>
            <a:xfrm>
              <a:off x="4276993" y="2155787"/>
              <a:ext cx="651909" cy="891532"/>
              <a:chOff x="3069997" y="2599721"/>
              <a:chExt cx="1036586" cy="1417604"/>
            </a:xfrm>
          </p:grpSpPr>
          <p:sp>
            <p:nvSpPr>
              <p:cNvPr id="4403" name="Google Shape;4403;p5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4404" name="Google Shape;4404;p5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05" name="Google Shape;4405;p51"/>
            <p:cNvGrpSpPr/>
            <p:nvPr/>
          </p:nvGrpSpPr>
          <p:grpSpPr>
            <a:xfrm>
              <a:off x="5054918" y="1201875"/>
              <a:ext cx="999521" cy="602731"/>
              <a:chOff x="4306958" y="1082925"/>
              <a:chExt cx="1589315" cy="958389"/>
            </a:xfrm>
          </p:grpSpPr>
          <p:sp>
            <p:nvSpPr>
              <p:cNvPr id="4406" name="Google Shape;4406;p5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4407" name="Google Shape;4407;p5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08" name="Google Shape;4408;p51"/>
            <p:cNvGrpSpPr/>
            <p:nvPr/>
          </p:nvGrpSpPr>
          <p:grpSpPr>
            <a:xfrm>
              <a:off x="4249973" y="1303601"/>
              <a:ext cx="799524" cy="841184"/>
              <a:chOff x="3027033" y="1244677"/>
              <a:chExt cx="1271307" cy="1337548"/>
            </a:xfrm>
          </p:grpSpPr>
          <p:sp>
            <p:nvSpPr>
              <p:cNvPr id="4409" name="Google Shape;4409;p5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Roboto Medium"/>
                  <a:ea typeface="Roboto Medium"/>
                  <a:cs typeface="Roboto Medium"/>
                  <a:sym typeface="Roboto Medium"/>
                </a:endParaRPr>
              </a:p>
            </p:txBody>
          </p:sp>
          <p:sp>
            <p:nvSpPr>
              <p:cNvPr id="4410" name="Google Shape;4410;p5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411" name="Google Shape;4411;p51"/>
          <p:cNvGrpSpPr/>
          <p:nvPr/>
        </p:nvGrpSpPr>
        <p:grpSpPr>
          <a:xfrm>
            <a:off x="4057119" y="1858087"/>
            <a:ext cx="750769" cy="683785"/>
            <a:chOff x="4204684" y="2104422"/>
            <a:chExt cx="699822" cy="637383"/>
          </a:xfrm>
        </p:grpSpPr>
        <p:grpSp>
          <p:nvGrpSpPr>
            <p:cNvPr id="4412" name="Google Shape;4412;p51"/>
            <p:cNvGrpSpPr/>
            <p:nvPr/>
          </p:nvGrpSpPr>
          <p:grpSpPr>
            <a:xfrm>
              <a:off x="4204684" y="2430067"/>
              <a:ext cx="342957" cy="311738"/>
              <a:chOff x="4204684" y="2430067"/>
              <a:chExt cx="342957" cy="311738"/>
            </a:xfrm>
          </p:grpSpPr>
          <p:sp>
            <p:nvSpPr>
              <p:cNvPr id="4413" name="Google Shape;4413;p5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4" name="Google Shape;4414;p5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15" name="Google Shape;4415;p51"/>
            <p:cNvGrpSpPr/>
            <p:nvPr/>
          </p:nvGrpSpPr>
          <p:grpSpPr>
            <a:xfrm>
              <a:off x="4561586" y="2430067"/>
              <a:ext cx="342920" cy="311738"/>
              <a:chOff x="4561586" y="2430067"/>
              <a:chExt cx="342920" cy="311738"/>
            </a:xfrm>
          </p:grpSpPr>
          <p:sp>
            <p:nvSpPr>
              <p:cNvPr id="4416" name="Google Shape;4416;p5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7" name="Google Shape;4417;p5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18" name="Google Shape;4418;p51"/>
            <p:cNvGrpSpPr/>
            <p:nvPr/>
          </p:nvGrpSpPr>
          <p:grpSpPr>
            <a:xfrm>
              <a:off x="4561586" y="2104422"/>
              <a:ext cx="342920" cy="311738"/>
              <a:chOff x="4561586" y="2104422"/>
              <a:chExt cx="342920" cy="311738"/>
            </a:xfrm>
          </p:grpSpPr>
          <p:sp>
            <p:nvSpPr>
              <p:cNvPr id="4419" name="Google Shape;4419;p5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0" name="Google Shape;4420;p5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21" name="Google Shape;4421;p51"/>
            <p:cNvGrpSpPr/>
            <p:nvPr/>
          </p:nvGrpSpPr>
          <p:grpSpPr>
            <a:xfrm>
              <a:off x="4204684" y="2104422"/>
              <a:ext cx="342957" cy="311664"/>
              <a:chOff x="4204684" y="2104422"/>
              <a:chExt cx="342957" cy="311664"/>
            </a:xfrm>
          </p:grpSpPr>
          <p:sp>
            <p:nvSpPr>
              <p:cNvPr id="4422" name="Google Shape;4422;p5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3" name="Google Shape;4423;p5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424" name="Google Shape;4424;p51"/>
          <p:cNvGrpSpPr/>
          <p:nvPr/>
        </p:nvGrpSpPr>
        <p:grpSpPr>
          <a:xfrm>
            <a:off x="5521552" y="971301"/>
            <a:ext cx="660591" cy="688868"/>
            <a:chOff x="5830645" y="1267368"/>
            <a:chExt cx="530340" cy="553041"/>
          </a:xfrm>
        </p:grpSpPr>
        <p:sp>
          <p:nvSpPr>
            <p:cNvPr id="4425" name="Google Shape;4425;p5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26" name="Google Shape;4426;p51"/>
            <p:cNvGrpSpPr/>
            <p:nvPr/>
          </p:nvGrpSpPr>
          <p:grpSpPr>
            <a:xfrm>
              <a:off x="5830645" y="1267368"/>
              <a:ext cx="259743" cy="269909"/>
              <a:chOff x="5830645" y="1267368"/>
              <a:chExt cx="259743" cy="269909"/>
            </a:xfrm>
          </p:grpSpPr>
          <p:sp>
            <p:nvSpPr>
              <p:cNvPr id="4427" name="Google Shape;4427;p5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8" name="Google Shape;4428;p5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29" name="Google Shape;4429;p51"/>
            <p:cNvGrpSpPr/>
            <p:nvPr/>
          </p:nvGrpSpPr>
          <p:grpSpPr>
            <a:xfrm>
              <a:off x="6101293" y="1267368"/>
              <a:ext cx="259692" cy="269909"/>
              <a:chOff x="6101293" y="1267368"/>
              <a:chExt cx="259692" cy="269909"/>
            </a:xfrm>
          </p:grpSpPr>
          <p:sp>
            <p:nvSpPr>
              <p:cNvPr id="4430" name="Google Shape;4430;p5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1" name="Google Shape;4431;p5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32" name="Google Shape;4432;p51"/>
            <p:cNvGrpSpPr/>
            <p:nvPr/>
          </p:nvGrpSpPr>
          <p:grpSpPr>
            <a:xfrm>
              <a:off x="5830645" y="1550500"/>
              <a:ext cx="259692" cy="269909"/>
              <a:chOff x="5830645" y="1550500"/>
              <a:chExt cx="259692" cy="269909"/>
            </a:xfrm>
          </p:grpSpPr>
          <p:sp>
            <p:nvSpPr>
              <p:cNvPr id="4433" name="Google Shape;4433;p5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4" name="Google Shape;4434;p5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35" name="Google Shape;4435;p51"/>
            <p:cNvGrpSpPr/>
            <p:nvPr/>
          </p:nvGrpSpPr>
          <p:grpSpPr>
            <a:xfrm>
              <a:off x="6101293" y="1550500"/>
              <a:ext cx="259692" cy="269909"/>
              <a:chOff x="6101293" y="1550500"/>
              <a:chExt cx="259692" cy="269909"/>
            </a:xfrm>
          </p:grpSpPr>
          <p:sp>
            <p:nvSpPr>
              <p:cNvPr id="4436" name="Google Shape;4436;p5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7" name="Google Shape;4437;p5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438" name="Google Shape;4438;p51"/>
          <p:cNvGrpSpPr/>
          <p:nvPr/>
        </p:nvGrpSpPr>
        <p:grpSpPr>
          <a:xfrm>
            <a:off x="723705" y="1861761"/>
            <a:ext cx="697154" cy="679574"/>
            <a:chOff x="2679875" y="2361475"/>
            <a:chExt cx="780425" cy="760575"/>
          </a:xfrm>
        </p:grpSpPr>
        <p:sp>
          <p:nvSpPr>
            <p:cNvPr id="4439" name="Google Shape;4439;p5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0" name="Google Shape;4440;p5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1" name="Google Shape;4441;p5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2" name="Google Shape;4442;p5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3" name="Google Shape;4443;p5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4" name="Google Shape;4444;p5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45" name="Google Shape;4445;p51"/>
          <p:cNvGrpSpPr/>
          <p:nvPr/>
        </p:nvGrpSpPr>
        <p:grpSpPr>
          <a:xfrm>
            <a:off x="3122864" y="971353"/>
            <a:ext cx="735829" cy="684546"/>
            <a:chOff x="3351965" y="1148808"/>
            <a:chExt cx="750770" cy="698374"/>
          </a:xfrm>
        </p:grpSpPr>
        <p:grpSp>
          <p:nvGrpSpPr>
            <p:cNvPr id="4446" name="Google Shape;4446;p51"/>
            <p:cNvGrpSpPr/>
            <p:nvPr/>
          </p:nvGrpSpPr>
          <p:grpSpPr>
            <a:xfrm>
              <a:off x="3586796" y="1148808"/>
              <a:ext cx="294857" cy="286830"/>
              <a:chOff x="3750225" y="1774000"/>
              <a:chExt cx="149575" cy="145525"/>
            </a:xfrm>
          </p:grpSpPr>
          <p:sp>
            <p:nvSpPr>
              <p:cNvPr id="4447" name="Google Shape;4447;p5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8" name="Google Shape;4448;p5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49" name="Google Shape;4449;p51"/>
            <p:cNvGrpSpPr/>
            <p:nvPr/>
          </p:nvGrpSpPr>
          <p:grpSpPr>
            <a:xfrm>
              <a:off x="3779245" y="1375768"/>
              <a:ext cx="323490" cy="286978"/>
              <a:chOff x="3847850" y="1889150"/>
              <a:chExt cx="164100" cy="145600"/>
            </a:xfrm>
          </p:grpSpPr>
          <p:sp>
            <p:nvSpPr>
              <p:cNvPr id="4450" name="Google Shape;4450;p5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1" name="Google Shape;4451;p5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52" name="Google Shape;4452;p51"/>
            <p:cNvGrpSpPr/>
            <p:nvPr/>
          </p:nvGrpSpPr>
          <p:grpSpPr>
            <a:xfrm>
              <a:off x="3351965" y="1330435"/>
              <a:ext cx="295449" cy="285401"/>
              <a:chOff x="3631100" y="1866150"/>
              <a:chExt cx="149875" cy="144800"/>
            </a:xfrm>
          </p:grpSpPr>
          <p:sp>
            <p:nvSpPr>
              <p:cNvPr id="4453" name="Google Shape;4453;p5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4" name="Google Shape;4454;p5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55" name="Google Shape;4455;p51"/>
            <p:cNvGrpSpPr/>
            <p:nvPr/>
          </p:nvGrpSpPr>
          <p:grpSpPr>
            <a:xfrm>
              <a:off x="3548208" y="1560352"/>
              <a:ext cx="294808" cy="286830"/>
              <a:chOff x="3730650" y="1982800"/>
              <a:chExt cx="149550" cy="145525"/>
            </a:xfrm>
          </p:grpSpPr>
          <p:sp>
            <p:nvSpPr>
              <p:cNvPr id="4456" name="Google Shape;4456;p5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7" name="Google Shape;4457;p5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458" name="Google Shape;4458;p51"/>
          <p:cNvGrpSpPr/>
          <p:nvPr/>
        </p:nvGrpSpPr>
        <p:grpSpPr>
          <a:xfrm>
            <a:off x="7624517" y="971307"/>
            <a:ext cx="804565" cy="677795"/>
            <a:chOff x="7636443" y="1204988"/>
            <a:chExt cx="804565" cy="677795"/>
          </a:xfrm>
        </p:grpSpPr>
        <p:grpSp>
          <p:nvGrpSpPr>
            <p:cNvPr id="4459" name="Google Shape;4459;p51"/>
            <p:cNvGrpSpPr/>
            <p:nvPr/>
          </p:nvGrpSpPr>
          <p:grpSpPr>
            <a:xfrm>
              <a:off x="7636443" y="1509705"/>
              <a:ext cx="804565" cy="373078"/>
              <a:chOff x="7636443" y="1509705"/>
              <a:chExt cx="804565" cy="373078"/>
            </a:xfrm>
          </p:grpSpPr>
          <p:sp>
            <p:nvSpPr>
              <p:cNvPr id="4460" name="Google Shape;4460;p5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1" name="Google Shape;4461;p5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62" name="Google Shape;4462;p51"/>
            <p:cNvGrpSpPr/>
            <p:nvPr/>
          </p:nvGrpSpPr>
          <p:grpSpPr>
            <a:xfrm>
              <a:off x="7636443" y="1408133"/>
              <a:ext cx="804565" cy="373078"/>
              <a:chOff x="7636443" y="1408133"/>
              <a:chExt cx="804565" cy="373078"/>
            </a:xfrm>
          </p:grpSpPr>
          <p:sp>
            <p:nvSpPr>
              <p:cNvPr id="4463" name="Google Shape;4463;p5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4" name="Google Shape;4464;p5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65" name="Google Shape;4465;p51"/>
            <p:cNvGrpSpPr/>
            <p:nvPr/>
          </p:nvGrpSpPr>
          <p:grpSpPr>
            <a:xfrm>
              <a:off x="7636443" y="1306560"/>
              <a:ext cx="804565" cy="373078"/>
              <a:chOff x="7636443" y="1306560"/>
              <a:chExt cx="804565" cy="373078"/>
            </a:xfrm>
          </p:grpSpPr>
          <p:sp>
            <p:nvSpPr>
              <p:cNvPr id="4466" name="Google Shape;4466;p5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7" name="Google Shape;4467;p5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68" name="Google Shape;4468;p51"/>
            <p:cNvGrpSpPr/>
            <p:nvPr/>
          </p:nvGrpSpPr>
          <p:grpSpPr>
            <a:xfrm>
              <a:off x="7636443" y="1204988"/>
              <a:ext cx="804565" cy="373078"/>
              <a:chOff x="7636443" y="1204988"/>
              <a:chExt cx="804565" cy="373078"/>
            </a:xfrm>
          </p:grpSpPr>
          <p:sp>
            <p:nvSpPr>
              <p:cNvPr id="4469" name="Google Shape;4469;p5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0" name="Google Shape;4470;p5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471" name="Google Shape;4471;p51"/>
          <p:cNvGrpSpPr/>
          <p:nvPr/>
        </p:nvGrpSpPr>
        <p:grpSpPr>
          <a:xfrm>
            <a:off x="4963363" y="1878721"/>
            <a:ext cx="661339" cy="661188"/>
            <a:chOff x="3990000" y="975400"/>
            <a:chExt cx="3934200" cy="3933300"/>
          </a:xfrm>
        </p:grpSpPr>
        <p:sp>
          <p:nvSpPr>
            <p:cNvPr id="4472" name="Google Shape;4472;p5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3" name="Google Shape;4473;p5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4" name="Google Shape;4474;p5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5" name="Google Shape;4475;p5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76" name="Google Shape;4476;p51"/>
          <p:cNvGrpSpPr/>
          <p:nvPr/>
        </p:nvGrpSpPr>
        <p:grpSpPr>
          <a:xfrm>
            <a:off x="6607011" y="1857359"/>
            <a:ext cx="868881" cy="684240"/>
            <a:chOff x="6598259" y="2078634"/>
            <a:chExt cx="868881" cy="684240"/>
          </a:xfrm>
        </p:grpSpPr>
        <p:sp>
          <p:nvSpPr>
            <p:cNvPr id="4477" name="Google Shape;4477;p5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8" name="Google Shape;4478;p5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9" name="Google Shape;4479;p5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0" name="Google Shape;4480;p5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1" name="Google Shape;4481;p5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2" name="Google Shape;4482;p5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83" name="Google Shape;4483;p51"/>
            <p:cNvGrpSpPr/>
            <p:nvPr/>
          </p:nvGrpSpPr>
          <p:grpSpPr>
            <a:xfrm>
              <a:off x="6808175" y="2078634"/>
              <a:ext cx="452229" cy="684240"/>
              <a:chOff x="6808175" y="2078634"/>
              <a:chExt cx="452229" cy="684240"/>
            </a:xfrm>
          </p:grpSpPr>
          <p:sp>
            <p:nvSpPr>
              <p:cNvPr id="4484" name="Google Shape;4484;p5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5" name="Google Shape;4485;p5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6" name="Google Shape;4486;p5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7" name="Google Shape;4487;p5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8" name="Google Shape;4488;p5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9" name="Google Shape;4489;p5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90" name="Google Shape;4490;p51"/>
              <p:cNvGrpSpPr/>
              <p:nvPr/>
            </p:nvGrpSpPr>
            <p:grpSpPr>
              <a:xfrm>
                <a:off x="6821586" y="2078634"/>
                <a:ext cx="426871" cy="684240"/>
                <a:chOff x="6821586" y="2078634"/>
                <a:chExt cx="426871" cy="684240"/>
              </a:xfrm>
            </p:grpSpPr>
            <p:grpSp>
              <p:nvGrpSpPr>
                <p:cNvPr id="4491" name="Google Shape;4491;p51"/>
                <p:cNvGrpSpPr/>
                <p:nvPr/>
              </p:nvGrpSpPr>
              <p:grpSpPr>
                <a:xfrm>
                  <a:off x="6821586" y="2078634"/>
                  <a:ext cx="426871" cy="684240"/>
                  <a:chOff x="6821586" y="2078634"/>
                  <a:chExt cx="426871" cy="684240"/>
                </a:xfrm>
              </p:grpSpPr>
              <p:sp>
                <p:nvSpPr>
                  <p:cNvPr id="4492" name="Google Shape;4492;p5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3" name="Google Shape;4493;p5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4" name="Google Shape;4494;p5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5" name="Google Shape;4495;p5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6" name="Google Shape;4496;p5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7" name="Google Shape;4497;p5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8" name="Google Shape;4498;p5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9" name="Google Shape;4499;p5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0" name="Google Shape;4500;p5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1" name="Google Shape;4501;p5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2" name="Google Shape;4502;p5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3" name="Google Shape;4503;p5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4" name="Google Shape;4504;p5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5" name="Google Shape;4505;p5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6" name="Google Shape;4506;p5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7" name="Google Shape;4507;p5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8" name="Google Shape;4508;p5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9" name="Google Shape;4509;p5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0" name="Google Shape;4510;p5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11" name="Google Shape;4511;p5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2" name="Google Shape;4512;p5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3" name="Google Shape;4513;p5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4" name="Google Shape;4514;p5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5" name="Google Shape;4515;p5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6" name="Google Shape;4516;p5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4517" name="Google Shape;4517;p51"/>
          <p:cNvGrpSpPr/>
          <p:nvPr/>
        </p:nvGrpSpPr>
        <p:grpSpPr>
          <a:xfrm>
            <a:off x="716994" y="3531369"/>
            <a:ext cx="1340789" cy="640830"/>
            <a:chOff x="238125" y="1151100"/>
            <a:chExt cx="7139450" cy="3412300"/>
          </a:xfrm>
        </p:grpSpPr>
        <p:sp>
          <p:nvSpPr>
            <p:cNvPr id="4518" name="Google Shape;4518;p5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9" name="Google Shape;4519;p5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0" name="Google Shape;4520;p5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1" name="Google Shape;4521;p5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2" name="Google Shape;4522;p5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3" name="Google Shape;4523;p5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4" name="Google Shape;4524;p5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5" name="Google Shape;4525;p5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6" name="Google Shape;4526;p5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7" name="Google Shape;4527;p5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8" name="Google Shape;4528;p5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9" name="Google Shape;4529;p5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30" name="Google Shape;4530;p51"/>
          <p:cNvGrpSpPr/>
          <p:nvPr/>
        </p:nvGrpSpPr>
        <p:grpSpPr>
          <a:xfrm>
            <a:off x="5584217" y="2734650"/>
            <a:ext cx="985357" cy="585763"/>
            <a:chOff x="5145061" y="2881789"/>
            <a:chExt cx="1107641" cy="658457"/>
          </a:xfrm>
        </p:grpSpPr>
        <p:grpSp>
          <p:nvGrpSpPr>
            <p:cNvPr id="4531" name="Google Shape;4531;p51"/>
            <p:cNvGrpSpPr/>
            <p:nvPr/>
          </p:nvGrpSpPr>
          <p:grpSpPr>
            <a:xfrm>
              <a:off x="5722989" y="3244587"/>
              <a:ext cx="529713" cy="295659"/>
              <a:chOff x="5722989" y="3244587"/>
              <a:chExt cx="529713" cy="295659"/>
            </a:xfrm>
          </p:grpSpPr>
          <p:sp>
            <p:nvSpPr>
              <p:cNvPr id="4532" name="Google Shape;4532;p5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sp>
            <p:nvSpPr>
              <p:cNvPr id="4533" name="Google Shape;4533;p5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grpSp>
        <p:grpSp>
          <p:nvGrpSpPr>
            <p:cNvPr id="4534" name="Google Shape;4534;p51"/>
            <p:cNvGrpSpPr/>
            <p:nvPr/>
          </p:nvGrpSpPr>
          <p:grpSpPr>
            <a:xfrm>
              <a:off x="5145061" y="3244587"/>
              <a:ext cx="536807" cy="295659"/>
              <a:chOff x="5145061" y="3244587"/>
              <a:chExt cx="536807" cy="295659"/>
            </a:xfrm>
          </p:grpSpPr>
          <p:sp>
            <p:nvSpPr>
              <p:cNvPr id="4535" name="Google Shape;4535;p5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sp>
            <p:nvSpPr>
              <p:cNvPr id="4536" name="Google Shape;4536;p5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grpSp>
        <p:grpSp>
          <p:nvGrpSpPr>
            <p:cNvPr id="4537" name="Google Shape;4537;p51"/>
            <p:cNvGrpSpPr/>
            <p:nvPr/>
          </p:nvGrpSpPr>
          <p:grpSpPr>
            <a:xfrm>
              <a:off x="5341327" y="2898245"/>
              <a:ext cx="532309" cy="614890"/>
              <a:chOff x="5341327" y="2898245"/>
              <a:chExt cx="532309" cy="614890"/>
            </a:xfrm>
          </p:grpSpPr>
          <p:sp>
            <p:nvSpPr>
              <p:cNvPr id="4538" name="Google Shape;4538;p5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sp>
            <p:nvSpPr>
              <p:cNvPr id="4539" name="Google Shape;4539;p5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grpSp>
        <p:grpSp>
          <p:nvGrpSpPr>
            <p:cNvPr id="4540" name="Google Shape;4540;p51"/>
            <p:cNvGrpSpPr/>
            <p:nvPr/>
          </p:nvGrpSpPr>
          <p:grpSpPr>
            <a:xfrm>
              <a:off x="5532290" y="2881789"/>
              <a:ext cx="620516" cy="305456"/>
              <a:chOff x="5532290" y="2881789"/>
              <a:chExt cx="620516" cy="305456"/>
            </a:xfrm>
          </p:grpSpPr>
          <p:sp>
            <p:nvSpPr>
              <p:cNvPr id="4541" name="Google Shape;4541;p5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sp>
            <p:nvSpPr>
              <p:cNvPr id="4542" name="Google Shape;4542;p5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Arial"/>
                  <a:ea typeface="Arial"/>
                  <a:cs typeface="Arial"/>
                  <a:sym typeface="Arial"/>
                </a:endParaRPr>
              </a:p>
            </p:txBody>
          </p:sp>
        </p:grpSp>
      </p:grpSp>
      <p:grpSp>
        <p:nvGrpSpPr>
          <p:cNvPr id="4543" name="Google Shape;4543;p51"/>
          <p:cNvGrpSpPr/>
          <p:nvPr/>
        </p:nvGrpSpPr>
        <p:grpSpPr>
          <a:xfrm>
            <a:off x="8163140" y="3526708"/>
            <a:ext cx="269068" cy="645492"/>
            <a:chOff x="7026852" y="3311869"/>
            <a:chExt cx="434331" cy="1041955"/>
          </a:xfrm>
        </p:grpSpPr>
        <p:sp>
          <p:nvSpPr>
            <p:cNvPr id="4544" name="Google Shape;4544;p5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5" name="Google Shape;4545;p5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6" name="Google Shape;4546;p5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47" name="Google Shape;4547;p51"/>
          <p:cNvGrpSpPr/>
          <p:nvPr/>
        </p:nvGrpSpPr>
        <p:grpSpPr>
          <a:xfrm>
            <a:off x="6179721" y="3565945"/>
            <a:ext cx="293882" cy="293836"/>
            <a:chOff x="4873519" y="3311869"/>
            <a:chExt cx="499374" cy="499296"/>
          </a:xfrm>
        </p:grpSpPr>
        <p:sp>
          <p:nvSpPr>
            <p:cNvPr id="4548" name="Google Shape;4548;p5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9" name="Google Shape;4549;p5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50" name="Google Shape;4550;p51"/>
          <p:cNvGrpSpPr/>
          <p:nvPr/>
        </p:nvGrpSpPr>
        <p:grpSpPr>
          <a:xfrm>
            <a:off x="6179721" y="3878317"/>
            <a:ext cx="293882" cy="293882"/>
            <a:chOff x="4873519" y="3875839"/>
            <a:chExt cx="499374" cy="499374"/>
          </a:xfrm>
        </p:grpSpPr>
        <p:sp>
          <p:nvSpPr>
            <p:cNvPr id="4551" name="Google Shape;4551;p5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2" name="Google Shape;4552;p5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53" name="Google Shape;4553;p51"/>
          <p:cNvGrpSpPr/>
          <p:nvPr/>
        </p:nvGrpSpPr>
        <p:grpSpPr>
          <a:xfrm>
            <a:off x="2410248" y="1850269"/>
            <a:ext cx="698105" cy="698207"/>
            <a:chOff x="2565073" y="2075876"/>
            <a:chExt cx="672483" cy="672517"/>
          </a:xfrm>
        </p:grpSpPr>
        <p:sp>
          <p:nvSpPr>
            <p:cNvPr id="4554" name="Google Shape;4554;p5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5" name="Google Shape;4555;p5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6" name="Google Shape;4556;p5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7" name="Google Shape;4557;p5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8" name="Google Shape;4558;p5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9" name="Google Shape;4559;p5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60" name="Google Shape;4560;p51"/>
          <p:cNvGrpSpPr/>
          <p:nvPr/>
        </p:nvGrpSpPr>
        <p:grpSpPr>
          <a:xfrm>
            <a:off x="5633660" y="3534870"/>
            <a:ext cx="438354" cy="637329"/>
            <a:chOff x="1697726" y="3244179"/>
            <a:chExt cx="788124" cy="1146069"/>
          </a:xfrm>
        </p:grpSpPr>
        <p:sp>
          <p:nvSpPr>
            <p:cNvPr id="4561" name="Google Shape;4561;p5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2" name="Google Shape;4562;p5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63" name="Google Shape;4563;p5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64" name="Google Shape;4564;p51"/>
          <p:cNvGrpSpPr/>
          <p:nvPr/>
        </p:nvGrpSpPr>
        <p:grpSpPr>
          <a:xfrm>
            <a:off x="7634874" y="1863232"/>
            <a:ext cx="799565" cy="670282"/>
            <a:chOff x="7617850" y="2063282"/>
            <a:chExt cx="799565" cy="670282"/>
          </a:xfrm>
        </p:grpSpPr>
        <p:cxnSp>
          <p:nvCxnSpPr>
            <p:cNvPr id="4565" name="Google Shape;4565;p51"/>
            <p:cNvCxnSpPr/>
            <p:nvPr/>
          </p:nvCxnSpPr>
          <p:spPr>
            <a:xfrm rot="5400000" flipH="1">
              <a:off x="7629118" y="2104714"/>
              <a:ext cx="129900" cy="111300"/>
            </a:xfrm>
            <a:prstGeom prst="bentConnector3">
              <a:avLst>
                <a:gd name="adj1" fmla="val -104003"/>
              </a:avLst>
            </a:prstGeom>
            <a:noFill/>
            <a:ln w="9525" cap="flat" cmpd="sng">
              <a:solidFill>
                <a:srgbClr val="667E92"/>
              </a:solidFill>
              <a:prstDash val="solid"/>
              <a:round/>
              <a:headEnd type="none" w="sm" len="sm"/>
              <a:tailEnd type="none" w="sm" len="sm"/>
            </a:ln>
          </p:spPr>
        </p:cxnSp>
        <p:cxnSp>
          <p:nvCxnSpPr>
            <p:cNvPr id="4566" name="Google Shape;4566;p51"/>
            <p:cNvCxnSpPr/>
            <p:nvPr/>
          </p:nvCxnSpPr>
          <p:spPr>
            <a:xfrm rot="-5400000">
              <a:off x="8276270" y="2104714"/>
              <a:ext cx="129900" cy="111300"/>
            </a:xfrm>
            <a:prstGeom prst="bentConnector3">
              <a:avLst>
                <a:gd name="adj1" fmla="val -104003"/>
              </a:avLst>
            </a:prstGeom>
            <a:noFill/>
            <a:ln w="9525" cap="flat" cmpd="sng">
              <a:solidFill>
                <a:srgbClr val="667E92"/>
              </a:solidFill>
              <a:prstDash val="solid"/>
              <a:round/>
              <a:headEnd type="none" w="sm" len="sm"/>
              <a:tailEnd type="none" w="sm" len="sm"/>
            </a:ln>
          </p:spPr>
        </p:cxnSp>
        <p:cxnSp>
          <p:nvCxnSpPr>
            <p:cNvPr id="4567" name="Google Shape;4567;p51"/>
            <p:cNvCxnSpPr/>
            <p:nvPr/>
          </p:nvCxnSpPr>
          <p:spPr>
            <a:xfrm rot="5400000">
              <a:off x="7629118" y="2612964"/>
              <a:ext cx="129900" cy="111300"/>
            </a:xfrm>
            <a:prstGeom prst="bentConnector3">
              <a:avLst>
                <a:gd name="adj1" fmla="val 204003"/>
              </a:avLst>
            </a:prstGeom>
            <a:noFill/>
            <a:ln w="9525" cap="flat" cmpd="sng">
              <a:solidFill>
                <a:srgbClr val="667E92"/>
              </a:solidFill>
              <a:prstDash val="solid"/>
              <a:round/>
              <a:headEnd type="none" w="sm" len="sm"/>
              <a:tailEnd type="none" w="sm" len="sm"/>
            </a:ln>
          </p:spPr>
        </p:cxnSp>
        <p:cxnSp>
          <p:nvCxnSpPr>
            <p:cNvPr id="4568" name="Google Shape;4568;p51"/>
            <p:cNvCxnSpPr/>
            <p:nvPr/>
          </p:nvCxnSpPr>
          <p:spPr>
            <a:xfrm rot="-5400000" flipH="1">
              <a:off x="8276270" y="2612964"/>
              <a:ext cx="129900" cy="111300"/>
            </a:xfrm>
            <a:prstGeom prst="bentConnector3">
              <a:avLst>
                <a:gd name="adj1" fmla="val 204003"/>
              </a:avLst>
            </a:prstGeom>
            <a:noFill/>
            <a:ln w="9525" cap="flat" cmpd="sng">
              <a:solidFill>
                <a:srgbClr val="667E92"/>
              </a:solidFill>
              <a:prstDash val="solid"/>
              <a:round/>
              <a:headEnd type="none" w="sm" len="sm"/>
              <a:tailEnd type="none" w="sm" len="sm"/>
            </a:ln>
          </p:spPr>
        </p:cxnSp>
        <p:cxnSp>
          <p:nvCxnSpPr>
            <p:cNvPr id="4569" name="Google Shape;4569;p51"/>
            <p:cNvCxnSpPr/>
            <p:nvPr/>
          </p:nvCxnSpPr>
          <p:spPr>
            <a:xfrm rot="10800000">
              <a:off x="7617850" y="2393356"/>
              <a:ext cx="83400" cy="0"/>
            </a:xfrm>
            <a:prstGeom prst="straightConnector1">
              <a:avLst/>
            </a:prstGeom>
            <a:noFill/>
            <a:ln w="9525" cap="flat" cmpd="sng">
              <a:solidFill>
                <a:srgbClr val="667E92"/>
              </a:solidFill>
              <a:prstDash val="solid"/>
              <a:round/>
              <a:headEnd type="none" w="sm" len="sm"/>
              <a:tailEnd type="none" w="sm" len="sm"/>
            </a:ln>
          </p:spPr>
        </p:cxnSp>
        <p:cxnSp>
          <p:nvCxnSpPr>
            <p:cNvPr id="4570" name="Google Shape;4570;p51"/>
            <p:cNvCxnSpPr/>
            <p:nvPr/>
          </p:nvCxnSpPr>
          <p:spPr>
            <a:xfrm rot="10800000">
              <a:off x="8334015" y="2393356"/>
              <a:ext cx="83400" cy="0"/>
            </a:xfrm>
            <a:prstGeom prst="straightConnector1">
              <a:avLst/>
            </a:prstGeom>
            <a:noFill/>
            <a:ln w="9525" cap="flat" cmpd="sng">
              <a:solidFill>
                <a:srgbClr val="667E92"/>
              </a:solidFill>
              <a:prstDash val="solid"/>
              <a:round/>
              <a:headEnd type="none" w="sm" len="sm"/>
              <a:tailEnd type="none" w="sm" len="sm"/>
            </a:ln>
          </p:spPr>
        </p:cxnSp>
        <p:grpSp>
          <p:nvGrpSpPr>
            <p:cNvPr id="4571" name="Google Shape;4571;p51"/>
            <p:cNvGrpSpPr/>
            <p:nvPr/>
          </p:nvGrpSpPr>
          <p:grpSpPr>
            <a:xfrm>
              <a:off x="7734309" y="2063282"/>
              <a:ext cx="570957" cy="620096"/>
              <a:chOff x="7734309" y="2063282"/>
              <a:chExt cx="570957" cy="620096"/>
            </a:xfrm>
          </p:grpSpPr>
          <p:grpSp>
            <p:nvGrpSpPr>
              <p:cNvPr id="4572" name="Google Shape;4572;p51"/>
              <p:cNvGrpSpPr/>
              <p:nvPr/>
            </p:nvGrpSpPr>
            <p:grpSpPr>
              <a:xfrm>
                <a:off x="8031573" y="2063282"/>
                <a:ext cx="273693" cy="620096"/>
                <a:chOff x="8031573" y="2063282"/>
                <a:chExt cx="273693" cy="620096"/>
              </a:xfrm>
            </p:grpSpPr>
            <p:sp>
              <p:nvSpPr>
                <p:cNvPr id="4573" name="Google Shape;4573;p5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4" name="Google Shape;4574;p5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5" name="Google Shape;4575;p5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6" name="Google Shape;4576;p5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77" name="Google Shape;4577;p51"/>
              <p:cNvGrpSpPr/>
              <p:nvPr/>
            </p:nvGrpSpPr>
            <p:grpSpPr>
              <a:xfrm flipH="1">
                <a:off x="7734309" y="2063282"/>
                <a:ext cx="273693" cy="620096"/>
                <a:chOff x="8031573" y="2063282"/>
                <a:chExt cx="273693" cy="620096"/>
              </a:xfrm>
            </p:grpSpPr>
            <p:sp>
              <p:nvSpPr>
                <p:cNvPr id="4578" name="Google Shape;4578;p5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9" name="Google Shape;4579;p5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0" name="Google Shape;4580;p5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1" name="Google Shape;4581;p5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
        <p:nvSpPr>
          <p:cNvPr id="4582" name="Google Shape;4582;p5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3" name="Google Shape;4583;p5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84" name="Google Shape;4584;p51"/>
          <p:cNvGrpSpPr/>
          <p:nvPr/>
        </p:nvGrpSpPr>
        <p:grpSpPr>
          <a:xfrm>
            <a:off x="7821480" y="2716716"/>
            <a:ext cx="602567" cy="601884"/>
            <a:chOff x="1186975" y="238125"/>
            <a:chExt cx="5244275" cy="5238325"/>
          </a:xfrm>
        </p:grpSpPr>
        <p:sp>
          <p:nvSpPr>
            <p:cNvPr id="4585" name="Google Shape;4585;p5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6" name="Google Shape;4586;p5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7" name="Google Shape;4587;p5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8" name="Google Shape;4588;p5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89" name="Google Shape;4589;p51"/>
          <p:cNvGrpSpPr/>
          <p:nvPr/>
        </p:nvGrpSpPr>
        <p:grpSpPr>
          <a:xfrm>
            <a:off x="3264218" y="1856199"/>
            <a:ext cx="651848" cy="687338"/>
            <a:chOff x="3400515" y="2056248"/>
            <a:chExt cx="698134" cy="735987"/>
          </a:xfrm>
        </p:grpSpPr>
        <p:grpSp>
          <p:nvGrpSpPr>
            <p:cNvPr id="4590" name="Google Shape;4590;p51"/>
            <p:cNvGrpSpPr/>
            <p:nvPr/>
          </p:nvGrpSpPr>
          <p:grpSpPr>
            <a:xfrm>
              <a:off x="3400515" y="2283913"/>
              <a:ext cx="312919" cy="219900"/>
              <a:chOff x="3400515" y="2283913"/>
              <a:chExt cx="312919" cy="219900"/>
            </a:xfrm>
          </p:grpSpPr>
          <p:sp>
            <p:nvSpPr>
              <p:cNvPr id="4591" name="Google Shape;4591;p5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cxnSp>
            <p:nvCxnSpPr>
              <p:cNvPr id="4592" name="Google Shape;4592;p51"/>
              <p:cNvCxnSpPr/>
              <p:nvPr/>
            </p:nvCxnSpPr>
            <p:spPr>
              <a:xfrm rot="10800000">
                <a:off x="3400515" y="2393804"/>
                <a:ext cx="95400" cy="0"/>
              </a:xfrm>
              <a:prstGeom prst="straightConnector1">
                <a:avLst/>
              </a:prstGeom>
              <a:noFill/>
              <a:ln w="28575" cap="flat" cmpd="sng">
                <a:solidFill>
                  <a:srgbClr val="435D74"/>
                </a:solidFill>
                <a:prstDash val="solid"/>
                <a:round/>
                <a:headEnd type="none" w="sm" len="sm"/>
                <a:tailEnd type="none" w="sm" len="sm"/>
              </a:ln>
            </p:spPr>
          </p:cxnSp>
        </p:grpSp>
        <p:grpSp>
          <p:nvGrpSpPr>
            <p:cNvPr id="4593" name="Google Shape;4593;p51"/>
            <p:cNvGrpSpPr/>
            <p:nvPr/>
          </p:nvGrpSpPr>
          <p:grpSpPr>
            <a:xfrm>
              <a:off x="3547823" y="2461089"/>
              <a:ext cx="219900" cy="331146"/>
              <a:chOff x="3547823" y="2461089"/>
              <a:chExt cx="219900" cy="331146"/>
            </a:xfrm>
          </p:grpSpPr>
          <p:sp>
            <p:nvSpPr>
              <p:cNvPr id="4594" name="Google Shape;4594;p5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cxnSp>
            <p:nvCxnSpPr>
              <p:cNvPr id="4595" name="Google Shape;4595;p51"/>
              <p:cNvCxnSpPr/>
              <p:nvPr/>
            </p:nvCxnSpPr>
            <p:spPr>
              <a:xfrm rot="10800000">
                <a:off x="3657701" y="2678535"/>
                <a:ext cx="0" cy="113700"/>
              </a:xfrm>
              <a:prstGeom prst="straightConnector1">
                <a:avLst/>
              </a:prstGeom>
              <a:noFill/>
              <a:ln w="28575" cap="flat" cmpd="sng">
                <a:solidFill>
                  <a:srgbClr val="5F7D95"/>
                </a:solidFill>
                <a:prstDash val="solid"/>
                <a:round/>
                <a:headEnd type="none" w="sm" len="sm"/>
                <a:tailEnd type="none" w="sm" len="sm"/>
              </a:ln>
            </p:spPr>
          </p:cxnSp>
        </p:grpSp>
        <p:grpSp>
          <p:nvGrpSpPr>
            <p:cNvPr id="4596" name="Google Shape;4596;p51"/>
            <p:cNvGrpSpPr/>
            <p:nvPr/>
          </p:nvGrpSpPr>
          <p:grpSpPr>
            <a:xfrm>
              <a:off x="3734138" y="2461089"/>
              <a:ext cx="219900" cy="331146"/>
              <a:chOff x="3734138" y="2461089"/>
              <a:chExt cx="219900" cy="331146"/>
            </a:xfrm>
          </p:grpSpPr>
          <p:sp>
            <p:nvSpPr>
              <p:cNvPr id="4597" name="Google Shape;4597;p5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cxnSp>
            <p:nvCxnSpPr>
              <p:cNvPr id="4598" name="Google Shape;4598;p51"/>
              <p:cNvCxnSpPr/>
              <p:nvPr/>
            </p:nvCxnSpPr>
            <p:spPr>
              <a:xfrm rot="10800000">
                <a:off x="3844020" y="2678535"/>
                <a:ext cx="0" cy="113700"/>
              </a:xfrm>
              <a:prstGeom prst="straightConnector1">
                <a:avLst/>
              </a:prstGeom>
              <a:noFill/>
              <a:ln w="28575" cap="flat" cmpd="sng">
                <a:solidFill>
                  <a:srgbClr val="869FB2"/>
                </a:solidFill>
                <a:prstDash val="solid"/>
                <a:round/>
                <a:headEnd type="none" w="sm" len="sm"/>
                <a:tailEnd type="none" w="sm" len="sm"/>
              </a:ln>
            </p:spPr>
          </p:cxnSp>
        </p:grpSp>
        <p:grpSp>
          <p:nvGrpSpPr>
            <p:cNvPr id="4599" name="Google Shape;4599;p51"/>
            <p:cNvGrpSpPr/>
            <p:nvPr/>
          </p:nvGrpSpPr>
          <p:grpSpPr>
            <a:xfrm>
              <a:off x="3787560" y="2281742"/>
              <a:ext cx="311089" cy="219900"/>
              <a:chOff x="3787560" y="2281742"/>
              <a:chExt cx="311089" cy="219900"/>
            </a:xfrm>
          </p:grpSpPr>
          <p:sp>
            <p:nvSpPr>
              <p:cNvPr id="4600" name="Google Shape;4600;p5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C3B1"/>
                  </a:solidFill>
                  <a:latin typeface="Calibri"/>
                  <a:ea typeface="Calibri"/>
                  <a:cs typeface="Calibri"/>
                  <a:sym typeface="Calibri"/>
                </a:endParaRPr>
              </a:p>
            </p:txBody>
          </p:sp>
          <p:cxnSp>
            <p:nvCxnSpPr>
              <p:cNvPr id="4601" name="Google Shape;4601;p51"/>
              <p:cNvCxnSpPr/>
              <p:nvPr/>
            </p:nvCxnSpPr>
            <p:spPr>
              <a:xfrm rot="10800000">
                <a:off x="4003849" y="2393795"/>
                <a:ext cx="94800" cy="0"/>
              </a:xfrm>
              <a:prstGeom prst="straightConnector1">
                <a:avLst/>
              </a:prstGeom>
              <a:noFill/>
              <a:ln w="28575" cap="flat" cmpd="sng">
                <a:solidFill>
                  <a:srgbClr val="A5B7C6"/>
                </a:solidFill>
                <a:prstDash val="solid"/>
                <a:round/>
                <a:headEnd type="none" w="sm" len="sm"/>
                <a:tailEnd type="none" w="sm" len="sm"/>
              </a:ln>
            </p:spPr>
          </p:cxnSp>
        </p:grpSp>
        <p:grpSp>
          <p:nvGrpSpPr>
            <p:cNvPr id="4602" name="Google Shape;4602;p51"/>
            <p:cNvGrpSpPr/>
            <p:nvPr/>
          </p:nvGrpSpPr>
          <p:grpSpPr>
            <a:xfrm>
              <a:off x="3637290" y="2056248"/>
              <a:ext cx="219900" cy="330737"/>
              <a:chOff x="3637290" y="2056248"/>
              <a:chExt cx="219900" cy="330737"/>
            </a:xfrm>
          </p:grpSpPr>
          <p:sp>
            <p:nvSpPr>
              <p:cNvPr id="4603" name="Google Shape;4603;p5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Calibri"/>
                  <a:ea typeface="Calibri"/>
                  <a:cs typeface="Calibri"/>
                  <a:sym typeface="Calibri"/>
                </a:endParaRPr>
              </a:p>
            </p:txBody>
          </p:sp>
          <p:cxnSp>
            <p:nvCxnSpPr>
              <p:cNvPr id="4604" name="Google Shape;4604;p51"/>
              <p:cNvCxnSpPr/>
              <p:nvPr/>
            </p:nvCxnSpPr>
            <p:spPr>
              <a:xfrm rot="10800000">
                <a:off x="3747169" y="2056248"/>
                <a:ext cx="0" cy="113700"/>
              </a:xfrm>
              <a:prstGeom prst="straightConnector1">
                <a:avLst/>
              </a:prstGeom>
              <a:noFill/>
              <a:ln w="28575" cap="flat" cmpd="sng">
                <a:solidFill>
                  <a:srgbClr val="BAC8D3"/>
                </a:solidFill>
                <a:prstDash val="solid"/>
                <a:round/>
                <a:headEnd type="none" w="sm" len="sm"/>
                <a:tailEnd type="none" w="sm" len="sm"/>
              </a:ln>
            </p:spPr>
          </p:cxnSp>
        </p:grpSp>
      </p:grpSp>
      <p:grpSp>
        <p:nvGrpSpPr>
          <p:cNvPr id="4605" name="Google Shape;4605;p51"/>
          <p:cNvGrpSpPr/>
          <p:nvPr/>
        </p:nvGrpSpPr>
        <p:grpSpPr>
          <a:xfrm>
            <a:off x="2555923" y="2726206"/>
            <a:ext cx="1268144" cy="592394"/>
            <a:chOff x="238125" y="1188750"/>
            <a:chExt cx="7140450" cy="3335550"/>
          </a:xfrm>
        </p:grpSpPr>
        <p:sp>
          <p:nvSpPr>
            <p:cNvPr id="4606" name="Google Shape;4606;p5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7" name="Google Shape;4607;p5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8" name="Google Shape;4608;p5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9" name="Google Shape;4609;p5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0" name="Google Shape;4610;p5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11" name="Google Shape;4611;p51"/>
          <p:cNvGrpSpPr/>
          <p:nvPr/>
        </p:nvGrpSpPr>
        <p:grpSpPr>
          <a:xfrm>
            <a:off x="6663824" y="2728360"/>
            <a:ext cx="1053944" cy="590147"/>
            <a:chOff x="238125" y="1335475"/>
            <a:chExt cx="5418735" cy="3034175"/>
          </a:xfrm>
        </p:grpSpPr>
        <p:sp>
          <p:nvSpPr>
            <p:cNvPr id="4612" name="Google Shape;4612;p5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3" name="Google Shape;4613;p5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4" name="Google Shape;4614;p5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15" name="Google Shape;4615;p51"/>
          <p:cNvGrpSpPr/>
          <p:nvPr/>
        </p:nvGrpSpPr>
        <p:grpSpPr>
          <a:xfrm>
            <a:off x="4094633" y="3533260"/>
            <a:ext cx="1268207" cy="638939"/>
            <a:chOff x="3967651" y="3645904"/>
            <a:chExt cx="1479304" cy="745292"/>
          </a:xfrm>
        </p:grpSpPr>
        <p:grpSp>
          <p:nvGrpSpPr>
            <p:cNvPr id="4616" name="Google Shape;4616;p51"/>
            <p:cNvGrpSpPr/>
            <p:nvPr/>
          </p:nvGrpSpPr>
          <p:grpSpPr>
            <a:xfrm>
              <a:off x="3967651" y="4009026"/>
              <a:ext cx="1479304" cy="382170"/>
              <a:chOff x="3967651" y="4009026"/>
              <a:chExt cx="1479304" cy="382170"/>
            </a:xfrm>
          </p:grpSpPr>
          <p:grpSp>
            <p:nvGrpSpPr>
              <p:cNvPr id="4617" name="Google Shape;4617;p51"/>
              <p:cNvGrpSpPr/>
              <p:nvPr/>
            </p:nvGrpSpPr>
            <p:grpSpPr>
              <a:xfrm>
                <a:off x="4892216" y="4195630"/>
                <a:ext cx="554739" cy="195566"/>
                <a:chOff x="3604375" y="4892160"/>
                <a:chExt cx="1651500" cy="582215"/>
              </a:xfrm>
            </p:grpSpPr>
            <p:sp>
              <p:nvSpPr>
                <p:cNvPr id="4618" name="Google Shape;4618;p5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9" name="Google Shape;4619;p5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20" name="Google Shape;4620;p51"/>
              <p:cNvGrpSpPr/>
              <p:nvPr/>
            </p:nvGrpSpPr>
            <p:grpSpPr>
              <a:xfrm>
                <a:off x="3967651" y="4146303"/>
                <a:ext cx="579402" cy="244893"/>
                <a:chOff x="851875" y="4745310"/>
                <a:chExt cx="1724925" cy="729065"/>
              </a:xfrm>
            </p:grpSpPr>
            <p:sp>
              <p:nvSpPr>
                <p:cNvPr id="4621" name="Google Shape;4621;p5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2" name="Google Shape;4622;p5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23" name="Google Shape;4623;p51"/>
              <p:cNvGrpSpPr/>
              <p:nvPr/>
            </p:nvGrpSpPr>
            <p:grpSpPr>
              <a:xfrm>
                <a:off x="4460753" y="4009026"/>
                <a:ext cx="493110" cy="382170"/>
                <a:chOff x="2319875" y="4336625"/>
                <a:chExt cx="1468025" cy="1137750"/>
              </a:xfrm>
            </p:grpSpPr>
            <p:sp>
              <p:nvSpPr>
                <p:cNvPr id="4624" name="Google Shape;4624;p5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5" name="Google Shape;4625;p5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626" name="Google Shape;4626;p51"/>
            <p:cNvGrpSpPr/>
            <p:nvPr/>
          </p:nvGrpSpPr>
          <p:grpSpPr>
            <a:xfrm>
              <a:off x="4479443" y="3645904"/>
              <a:ext cx="455965" cy="388789"/>
              <a:chOff x="2957425" y="238100"/>
              <a:chExt cx="1910200" cy="1628775"/>
            </a:xfrm>
          </p:grpSpPr>
          <p:sp>
            <p:nvSpPr>
              <p:cNvPr id="4627" name="Google Shape;4627;p5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8" name="Google Shape;4628;p5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9" name="Google Shape;4629;p5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0" name="Google Shape;4630;p5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1" name="Google Shape;4631;p5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2" name="Google Shape;4632;p5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3" name="Google Shape;4633;p5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4" name="Google Shape;4634;p5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5" name="Google Shape;4635;p5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6" name="Google Shape;4636;p5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637" name="Google Shape;4637;p51"/>
          <p:cNvGrpSpPr/>
          <p:nvPr/>
        </p:nvGrpSpPr>
        <p:grpSpPr>
          <a:xfrm>
            <a:off x="2480746" y="3534460"/>
            <a:ext cx="1243127" cy="637739"/>
            <a:chOff x="2496310" y="3693351"/>
            <a:chExt cx="1342905" cy="688926"/>
          </a:xfrm>
        </p:grpSpPr>
        <p:grpSp>
          <p:nvGrpSpPr>
            <p:cNvPr id="4638" name="Google Shape;4638;p51"/>
            <p:cNvGrpSpPr/>
            <p:nvPr/>
          </p:nvGrpSpPr>
          <p:grpSpPr>
            <a:xfrm>
              <a:off x="2496310" y="3693351"/>
              <a:ext cx="1342905" cy="688875"/>
              <a:chOff x="2496310" y="3693351"/>
              <a:chExt cx="1342905" cy="688875"/>
            </a:xfrm>
          </p:grpSpPr>
          <p:sp>
            <p:nvSpPr>
              <p:cNvPr id="4639" name="Google Shape;4639;p5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0" name="Google Shape;4640;p5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1" name="Google Shape;4641;p5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2" name="Google Shape;4642;p5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3" name="Google Shape;4643;p5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4" name="Google Shape;4644;p5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645" name="Google Shape;4645;p51"/>
              <p:cNvCxnSpPr>
                <a:stCxn id="464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sm" len="sm"/>
                <a:tailEnd type="none" w="sm" len="sm"/>
              </a:ln>
            </p:spPr>
          </p:cxnSp>
          <p:cxnSp>
            <p:nvCxnSpPr>
              <p:cNvPr id="4646" name="Google Shape;4646;p51"/>
              <p:cNvCxnSpPr>
                <a:stCxn id="4640" idx="0"/>
              </p:cNvCxnSpPr>
              <p:nvPr/>
            </p:nvCxnSpPr>
            <p:spPr>
              <a:xfrm rot="-5400000">
                <a:off x="3512338" y="3723516"/>
                <a:ext cx="75900" cy="194100"/>
              </a:xfrm>
              <a:prstGeom prst="bentConnector2">
                <a:avLst/>
              </a:prstGeom>
              <a:noFill/>
              <a:ln w="19050" cap="flat" cmpd="sng">
                <a:solidFill>
                  <a:srgbClr val="869FB2"/>
                </a:solidFill>
                <a:prstDash val="solid"/>
                <a:round/>
                <a:headEnd type="none" w="sm" len="sm"/>
                <a:tailEnd type="none" w="sm" len="sm"/>
              </a:ln>
            </p:spPr>
          </p:cxnSp>
          <p:cxnSp>
            <p:nvCxnSpPr>
              <p:cNvPr id="4647" name="Google Shape;4647;p51"/>
              <p:cNvCxnSpPr>
                <a:stCxn id="464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sm" len="sm"/>
                <a:tailEnd type="none" w="sm" len="sm"/>
              </a:ln>
            </p:spPr>
          </p:cxnSp>
          <p:cxnSp>
            <p:nvCxnSpPr>
              <p:cNvPr id="4648" name="Google Shape;4648;p51"/>
              <p:cNvCxnSpPr>
                <a:stCxn id="464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sm" len="sm"/>
                <a:tailEnd type="none" w="sm" len="sm"/>
              </a:ln>
            </p:spPr>
          </p:cxnSp>
          <p:cxnSp>
            <p:nvCxnSpPr>
              <p:cNvPr id="4649" name="Google Shape;4649;p51"/>
              <p:cNvCxnSpPr>
                <a:stCxn id="464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sm" len="sm"/>
                <a:tailEnd type="none" w="sm" len="sm"/>
              </a:ln>
            </p:spPr>
          </p:cxnSp>
        </p:grpSp>
        <p:grpSp>
          <p:nvGrpSpPr>
            <p:cNvPr id="4650" name="Google Shape;4650;p51"/>
            <p:cNvGrpSpPr/>
            <p:nvPr/>
          </p:nvGrpSpPr>
          <p:grpSpPr>
            <a:xfrm>
              <a:off x="2675275" y="3930557"/>
              <a:ext cx="1003306" cy="451720"/>
              <a:chOff x="2675275" y="4174282"/>
              <a:chExt cx="1003306" cy="451720"/>
            </a:xfrm>
          </p:grpSpPr>
          <p:sp>
            <p:nvSpPr>
              <p:cNvPr id="4651" name="Google Shape;4651;p5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2" name="Google Shape;4652;p5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3" name="Google Shape;4653;p5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654" name="Google Shape;4654;p51"/>
          <p:cNvGrpSpPr/>
          <p:nvPr/>
        </p:nvGrpSpPr>
        <p:grpSpPr>
          <a:xfrm>
            <a:off x="1654417" y="971307"/>
            <a:ext cx="574511" cy="874710"/>
            <a:chOff x="1715404" y="1112080"/>
            <a:chExt cx="642270" cy="977985"/>
          </a:xfrm>
        </p:grpSpPr>
        <p:grpSp>
          <p:nvGrpSpPr>
            <p:cNvPr id="4655" name="Google Shape;4655;p51"/>
            <p:cNvGrpSpPr/>
            <p:nvPr/>
          </p:nvGrpSpPr>
          <p:grpSpPr>
            <a:xfrm>
              <a:off x="1715404" y="1112080"/>
              <a:ext cx="642270" cy="977985"/>
              <a:chOff x="1715404" y="1112080"/>
              <a:chExt cx="642270" cy="977985"/>
            </a:xfrm>
          </p:grpSpPr>
          <p:sp>
            <p:nvSpPr>
              <p:cNvPr id="4656" name="Google Shape;4656;p5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7" name="Google Shape;4657;p5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58" name="Google Shape;4658;p51"/>
            <p:cNvGrpSpPr/>
            <p:nvPr/>
          </p:nvGrpSpPr>
          <p:grpSpPr>
            <a:xfrm>
              <a:off x="1768927" y="1165603"/>
              <a:ext cx="535225" cy="851366"/>
              <a:chOff x="1768927" y="1165603"/>
              <a:chExt cx="535225" cy="851366"/>
            </a:xfrm>
          </p:grpSpPr>
          <p:sp>
            <p:nvSpPr>
              <p:cNvPr id="4659" name="Google Shape;4659;p5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0" name="Google Shape;4660;p5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61" name="Google Shape;4661;p51"/>
            <p:cNvGrpSpPr/>
            <p:nvPr/>
          </p:nvGrpSpPr>
          <p:grpSpPr>
            <a:xfrm>
              <a:off x="1822449" y="1219125"/>
              <a:ext cx="428180" cy="718859"/>
              <a:chOff x="1822449" y="1219125"/>
              <a:chExt cx="428180" cy="718859"/>
            </a:xfrm>
          </p:grpSpPr>
          <p:sp>
            <p:nvSpPr>
              <p:cNvPr id="4662" name="Google Shape;4662;p5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3" name="Google Shape;4663;p5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64" name="Google Shape;4664;p51"/>
            <p:cNvGrpSpPr/>
            <p:nvPr/>
          </p:nvGrpSpPr>
          <p:grpSpPr>
            <a:xfrm>
              <a:off x="1875972" y="1272648"/>
              <a:ext cx="321135" cy="586938"/>
              <a:chOff x="1875972" y="1272648"/>
              <a:chExt cx="321135" cy="586938"/>
            </a:xfrm>
          </p:grpSpPr>
          <p:sp>
            <p:nvSpPr>
              <p:cNvPr id="4665" name="Google Shape;4665;p5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6" name="Google Shape;4666;p5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667" name="Google Shape;4667;p51"/>
          <p:cNvGrpSpPr/>
          <p:nvPr/>
        </p:nvGrpSpPr>
        <p:grpSpPr>
          <a:xfrm>
            <a:off x="7761578" y="3528028"/>
            <a:ext cx="293855" cy="644170"/>
            <a:chOff x="241025" y="3151575"/>
            <a:chExt cx="293855" cy="644170"/>
          </a:xfrm>
        </p:grpSpPr>
        <p:sp>
          <p:nvSpPr>
            <p:cNvPr id="4668" name="Google Shape;4668;p5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9" name="Google Shape;4669;p5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70" name="Google Shape;4670;p51"/>
          <p:cNvGrpSpPr/>
          <p:nvPr/>
        </p:nvGrpSpPr>
        <p:grpSpPr>
          <a:xfrm>
            <a:off x="709562" y="2728028"/>
            <a:ext cx="1779649" cy="591620"/>
            <a:chOff x="246070" y="1983375"/>
            <a:chExt cx="1855347" cy="616849"/>
          </a:xfrm>
        </p:grpSpPr>
        <p:sp>
          <p:nvSpPr>
            <p:cNvPr id="4671" name="Google Shape;4671;p5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2" name="Google Shape;4672;p5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3" name="Google Shape;4673;p5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4" name="Google Shape;4674;p5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5" name="Google Shape;4675;p5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6" name="Google Shape;4676;p5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7" name="Google Shape;4677;p5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8" name="Google Shape;4678;p5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9" name="Google Shape;4679;p5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80" name="Google Shape;4680;p51"/>
          <p:cNvGrpSpPr/>
          <p:nvPr/>
        </p:nvGrpSpPr>
        <p:grpSpPr>
          <a:xfrm>
            <a:off x="2320428" y="971307"/>
            <a:ext cx="711055" cy="745992"/>
            <a:chOff x="2496269" y="1171698"/>
            <a:chExt cx="761953" cy="799391"/>
          </a:xfrm>
        </p:grpSpPr>
        <p:grpSp>
          <p:nvGrpSpPr>
            <p:cNvPr id="4681" name="Google Shape;4681;p51"/>
            <p:cNvGrpSpPr/>
            <p:nvPr/>
          </p:nvGrpSpPr>
          <p:grpSpPr>
            <a:xfrm>
              <a:off x="2496269" y="1171698"/>
              <a:ext cx="761953" cy="723022"/>
              <a:chOff x="2496269" y="1171698"/>
              <a:chExt cx="761953" cy="723022"/>
            </a:xfrm>
          </p:grpSpPr>
          <p:sp>
            <p:nvSpPr>
              <p:cNvPr id="4682" name="Google Shape;4682;p5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3" name="Google Shape;4683;p5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84" name="Google Shape;4684;p51"/>
              <p:cNvGrpSpPr/>
              <p:nvPr/>
            </p:nvGrpSpPr>
            <p:grpSpPr>
              <a:xfrm>
                <a:off x="2496269" y="1171698"/>
                <a:ext cx="761953" cy="723022"/>
                <a:chOff x="2496269" y="1120652"/>
                <a:chExt cx="761953" cy="723022"/>
              </a:xfrm>
            </p:grpSpPr>
            <p:grpSp>
              <p:nvGrpSpPr>
                <p:cNvPr id="4685" name="Google Shape;4685;p51"/>
                <p:cNvGrpSpPr/>
                <p:nvPr/>
              </p:nvGrpSpPr>
              <p:grpSpPr>
                <a:xfrm>
                  <a:off x="2496269" y="1120652"/>
                  <a:ext cx="761953" cy="723022"/>
                  <a:chOff x="2496269" y="1120652"/>
                  <a:chExt cx="761953" cy="723022"/>
                </a:xfrm>
              </p:grpSpPr>
              <p:grpSp>
                <p:nvGrpSpPr>
                  <p:cNvPr id="4686" name="Google Shape;4686;p51"/>
                  <p:cNvGrpSpPr/>
                  <p:nvPr/>
                </p:nvGrpSpPr>
                <p:grpSpPr>
                  <a:xfrm>
                    <a:off x="2496269" y="1304589"/>
                    <a:ext cx="407089" cy="305057"/>
                    <a:chOff x="2496269" y="1304589"/>
                    <a:chExt cx="407089" cy="305057"/>
                  </a:xfrm>
                </p:grpSpPr>
                <p:sp>
                  <p:nvSpPr>
                    <p:cNvPr id="4687" name="Google Shape;4687;p5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8" name="Google Shape;4688;p5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89" name="Google Shape;4689;p51"/>
                  <p:cNvGrpSpPr/>
                  <p:nvPr/>
                </p:nvGrpSpPr>
                <p:grpSpPr>
                  <a:xfrm>
                    <a:off x="2586468" y="1493376"/>
                    <a:ext cx="358850" cy="349656"/>
                    <a:chOff x="2586468" y="1493376"/>
                    <a:chExt cx="358850" cy="349656"/>
                  </a:xfrm>
                </p:grpSpPr>
                <p:sp>
                  <p:nvSpPr>
                    <p:cNvPr id="4690" name="Google Shape;4690;p5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1" name="Google Shape;4691;p5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92" name="Google Shape;4692;p51"/>
                  <p:cNvGrpSpPr/>
                  <p:nvPr/>
                </p:nvGrpSpPr>
                <p:grpSpPr>
                  <a:xfrm>
                    <a:off x="2807939" y="1494024"/>
                    <a:ext cx="358857" cy="349650"/>
                    <a:chOff x="2807939" y="1494024"/>
                    <a:chExt cx="358857" cy="349650"/>
                  </a:xfrm>
                </p:grpSpPr>
                <p:sp>
                  <p:nvSpPr>
                    <p:cNvPr id="4693" name="Google Shape;4693;p5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4" name="Google Shape;4694;p5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95" name="Google Shape;4695;p51"/>
                  <p:cNvGrpSpPr/>
                  <p:nvPr/>
                </p:nvGrpSpPr>
                <p:grpSpPr>
                  <a:xfrm>
                    <a:off x="2851133" y="1305635"/>
                    <a:ext cx="407089" cy="305057"/>
                    <a:chOff x="2851133" y="1305635"/>
                    <a:chExt cx="407089" cy="305057"/>
                  </a:xfrm>
                </p:grpSpPr>
                <p:sp>
                  <p:nvSpPr>
                    <p:cNvPr id="4696" name="Google Shape;4696;p5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7" name="Google Shape;4697;p5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98" name="Google Shape;4698;p51"/>
                  <p:cNvGrpSpPr/>
                  <p:nvPr/>
                </p:nvGrpSpPr>
                <p:grpSpPr>
                  <a:xfrm>
                    <a:off x="2727495" y="1120652"/>
                    <a:ext cx="300271" cy="396358"/>
                    <a:chOff x="2727495" y="1120652"/>
                    <a:chExt cx="300271" cy="396358"/>
                  </a:xfrm>
                </p:grpSpPr>
                <p:sp>
                  <p:nvSpPr>
                    <p:cNvPr id="4699" name="Google Shape;4699;p5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0" name="Google Shape;4700;p5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701" name="Google Shape;4701;p51"/>
                <p:cNvGrpSpPr/>
                <p:nvPr/>
              </p:nvGrpSpPr>
              <p:grpSpPr>
                <a:xfrm>
                  <a:off x="2722305" y="1350460"/>
                  <a:ext cx="308357" cy="308344"/>
                  <a:chOff x="2722305" y="1350460"/>
                  <a:chExt cx="308357" cy="308344"/>
                </a:xfrm>
              </p:grpSpPr>
              <p:sp>
                <p:nvSpPr>
                  <p:cNvPr id="4702" name="Google Shape;4702;p5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703" name="Google Shape;4703;p51"/>
                  <p:cNvGrpSpPr/>
                  <p:nvPr/>
                </p:nvGrpSpPr>
                <p:grpSpPr>
                  <a:xfrm>
                    <a:off x="2725064" y="1364529"/>
                    <a:ext cx="297953" cy="280182"/>
                    <a:chOff x="2725064" y="1364529"/>
                    <a:chExt cx="297953" cy="280182"/>
                  </a:xfrm>
                </p:grpSpPr>
                <p:sp>
                  <p:nvSpPr>
                    <p:cNvPr id="4704" name="Google Shape;4704;p5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5" name="Google Shape;4705;p5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6" name="Google Shape;4706;p5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7" name="Google Shape;4707;p5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8" name="Google Shape;4708;p5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sp>
          <p:nvSpPr>
            <p:cNvPr id="4709" name="Google Shape;4709;p5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0" name="Google Shape;4710;p5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1" name="Google Shape;4711;p5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2" name="Google Shape;4712;p5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3" name="Google Shape;4713;p5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14" name="Google Shape;4714;p51"/>
          <p:cNvGrpSpPr/>
          <p:nvPr/>
        </p:nvGrpSpPr>
        <p:grpSpPr>
          <a:xfrm>
            <a:off x="3909129" y="2727412"/>
            <a:ext cx="1569143" cy="591015"/>
            <a:chOff x="3820100" y="3023049"/>
            <a:chExt cx="1303925" cy="491162"/>
          </a:xfrm>
        </p:grpSpPr>
        <p:grpSp>
          <p:nvGrpSpPr>
            <p:cNvPr id="4715" name="Google Shape;4715;p51"/>
            <p:cNvGrpSpPr/>
            <p:nvPr/>
          </p:nvGrpSpPr>
          <p:grpSpPr>
            <a:xfrm>
              <a:off x="3820100" y="3023072"/>
              <a:ext cx="1303925" cy="491139"/>
              <a:chOff x="3820100" y="3023072"/>
              <a:chExt cx="1303925" cy="491139"/>
            </a:xfrm>
          </p:grpSpPr>
          <p:sp>
            <p:nvSpPr>
              <p:cNvPr id="4716" name="Google Shape;4716;p5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7" name="Google Shape;4717;p5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18" name="Google Shape;4718;p51"/>
            <p:cNvGrpSpPr/>
            <p:nvPr/>
          </p:nvGrpSpPr>
          <p:grpSpPr>
            <a:xfrm>
              <a:off x="4132439" y="3023645"/>
              <a:ext cx="393633" cy="177096"/>
              <a:chOff x="4132439" y="3023645"/>
              <a:chExt cx="393633" cy="177096"/>
            </a:xfrm>
          </p:grpSpPr>
          <p:sp>
            <p:nvSpPr>
              <p:cNvPr id="4719" name="Google Shape;4719;p5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0" name="Google Shape;4720;p5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21" name="Google Shape;4721;p51"/>
            <p:cNvGrpSpPr/>
            <p:nvPr/>
          </p:nvGrpSpPr>
          <p:grpSpPr>
            <a:xfrm>
              <a:off x="3921811" y="3023049"/>
              <a:ext cx="1002396" cy="388943"/>
              <a:chOff x="3921811" y="3023049"/>
              <a:chExt cx="1002396" cy="388943"/>
            </a:xfrm>
          </p:grpSpPr>
          <p:sp>
            <p:nvSpPr>
              <p:cNvPr id="4722" name="Google Shape;4722;p5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3" name="Google Shape;4723;p5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24" name="Google Shape;4724;p51"/>
            <p:cNvGrpSpPr/>
            <p:nvPr/>
          </p:nvGrpSpPr>
          <p:grpSpPr>
            <a:xfrm>
              <a:off x="4023645" y="3023049"/>
              <a:ext cx="683032" cy="286722"/>
              <a:chOff x="4023645" y="3023049"/>
              <a:chExt cx="683032" cy="286722"/>
            </a:xfrm>
          </p:grpSpPr>
          <p:sp>
            <p:nvSpPr>
              <p:cNvPr id="4725" name="Google Shape;4725;p5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6" name="Google Shape;4726;p5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727" name="Google Shape;4727;p51"/>
          <p:cNvGrpSpPr/>
          <p:nvPr/>
        </p:nvGrpSpPr>
        <p:grpSpPr>
          <a:xfrm>
            <a:off x="1541251" y="1854258"/>
            <a:ext cx="713522" cy="688025"/>
            <a:chOff x="1706078" y="2092648"/>
            <a:chExt cx="660913" cy="637296"/>
          </a:xfrm>
        </p:grpSpPr>
        <p:sp>
          <p:nvSpPr>
            <p:cNvPr id="4728" name="Google Shape;4728;p5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729" name="Google Shape;4729;p51"/>
            <p:cNvGrpSpPr/>
            <p:nvPr/>
          </p:nvGrpSpPr>
          <p:grpSpPr>
            <a:xfrm>
              <a:off x="1706078" y="2092648"/>
              <a:ext cx="660913" cy="575241"/>
              <a:chOff x="1706078" y="2092648"/>
              <a:chExt cx="660913" cy="575241"/>
            </a:xfrm>
          </p:grpSpPr>
          <p:sp>
            <p:nvSpPr>
              <p:cNvPr id="4730" name="Google Shape;4730;p5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1" name="Google Shape;4731;p5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2" name="Google Shape;4732;p5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733" name="Google Shape;4733;p51"/>
          <p:cNvGrpSpPr/>
          <p:nvPr/>
        </p:nvGrpSpPr>
        <p:grpSpPr>
          <a:xfrm>
            <a:off x="6303109" y="971806"/>
            <a:ext cx="1317459" cy="684168"/>
            <a:chOff x="238125" y="999450"/>
            <a:chExt cx="7140700" cy="3708225"/>
          </a:xfrm>
        </p:grpSpPr>
        <p:sp>
          <p:nvSpPr>
            <p:cNvPr id="4734" name="Google Shape;4734;p5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5" name="Google Shape;4735;p5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6" name="Google Shape;4736;p5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7" name="Google Shape;4737;p5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8" name="Google Shape;4738;p5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9" name="Google Shape;4739;p5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0" name="Google Shape;4740;p5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1" name="Google Shape;4741;p5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2" name="Google Shape;4742;p5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746"/>
        <p:cNvGrpSpPr/>
        <p:nvPr/>
      </p:nvGrpSpPr>
      <p:grpSpPr>
        <a:xfrm>
          <a:off x="0" y="0"/>
          <a:ext cx="0" cy="0"/>
          <a:chOff x="0" y="0"/>
          <a:chExt cx="0" cy="0"/>
        </a:xfrm>
      </p:grpSpPr>
      <p:grpSp>
        <p:nvGrpSpPr>
          <p:cNvPr id="4747" name="Google Shape;4747;p52"/>
          <p:cNvGrpSpPr/>
          <p:nvPr/>
        </p:nvGrpSpPr>
        <p:grpSpPr>
          <a:xfrm>
            <a:off x="717027" y="967622"/>
            <a:ext cx="1636117" cy="1526144"/>
            <a:chOff x="729238" y="1179665"/>
            <a:chExt cx="1636117" cy="1526144"/>
          </a:xfrm>
        </p:grpSpPr>
        <p:grpSp>
          <p:nvGrpSpPr>
            <p:cNvPr id="4748" name="Google Shape;4748;p52"/>
            <p:cNvGrpSpPr/>
            <p:nvPr/>
          </p:nvGrpSpPr>
          <p:grpSpPr>
            <a:xfrm>
              <a:off x="729238" y="1179665"/>
              <a:ext cx="80700" cy="1526144"/>
              <a:chOff x="729238" y="1179665"/>
              <a:chExt cx="80700" cy="1526144"/>
            </a:xfrm>
          </p:grpSpPr>
          <p:sp>
            <p:nvSpPr>
              <p:cNvPr id="4749" name="Google Shape;4749;p5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0" name="Google Shape;4750;p5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1" name="Google Shape;4751;p5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2" name="Google Shape;4752;p5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3" name="Google Shape;4753;p5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4" name="Google Shape;4754;p5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5" name="Google Shape;4755;p5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6" name="Google Shape;4756;p5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7" name="Google Shape;4757;p5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8" name="Google Shape;4758;p5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59" name="Google Shape;4759;p52"/>
            <p:cNvGrpSpPr/>
            <p:nvPr/>
          </p:nvGrpSpPr>
          <p:grpSpPr>
            <a:xfrm>
              <a:off x="903098" y="1179665"/>
              <a:ext cx="80700" cy="1526144"/>
              <a:chOff x="903098" y="1179665"/>
              <a:chExt cx="80700" cy="1526144"/>
            </a:xfrm>
          </p:grpSpPr>
          <p:sp>
            <p:nvSpPr>
              <p:cNvPr id="4760" name="Google Shape;4760;p5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1" name="Google Shape;4761;p5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2" name="Google Shape;4762;p5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3" name="Google Shape;4763;p5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4" name="Google Shape;4764;p5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5" name="Google Shape;4765;p5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6" name="Google Shape;4766;p5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7" name="Google Shape;4767;p5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8" name="Google Shape;4768;p5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9" name="Google Shape;4769;p5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70" name="Google Shape;4770;p52"/>
            <p:cNvGrpSpPr/>
            <p:nvPr/>
          </p:nvGrpSpPr>
          <p:grpSpPr>
            <a:xfrm>
              <a:off x="1076958" y="1179665"/>
              <a:ext cx="80700" cy="1526144"/>
              <a:chOff x="1076958" y="1179665"/>
              <a:chExt cx="80700" cy="1526144"/>
            </a:xfrm>
          </p:grpSpPr>
          <p:sp>
            <p:nvSpPr>
              <p:cNvPr id="4771" name="Google Shape;4771;p5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2" name="Google Shape;4772;p5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3" name="Google Shape;4773;p5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4" name="Google Shape;4774;p5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5" name="Google Shape;4775;p5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6" name="Google Shape;4776;p5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7" name="Google Shape;4777;p5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8" name="Google Shape;4778;p5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9" name="Google Shape;4779;p5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0" name="Google Shape;4780;p5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81" name="Google Shape;4781;p52"/>
            <p:cNvGrpSpPr/>
            <p:nvPr/>
          </p:nvGrpSpPr>
          <p:grpSpPr>
            <a:xfrm>
              <a:off x="1247707" y="1179665"/>
              <a:ext cx="80700" cy="1526144"/>
              <a:chOff x="1247707" y="1179665"/>
              <a:chExt cx="80700" cy="1526144"/>
            </a:xfrm>
          </p:grpSpPr>
          <p:sp>
            <p:nvSpPr>
              <p:cNvPr id="4782" name="Google Shape;4782;p5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3" name="Google Shape;4783;p5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4" name="Google Shape;4784;p5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5" name="Google Shape;4785;p5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6" name="Google Shape;4786;p5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7" name="Google Shape;4787;p5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8" name="Google Shape;4788;p5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9" name="Google Shape;4789;p5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0" name="Google Shape;4790;p5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1" name="Google Shape;4791;p5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92" name="Google Shape;4792;p52"/>
            <p:cNvGrpSpPr/>
            <p:nvPr/>
          </p:nvGrpSpPr>
          <p:grpSpPr>
            <a:xfrm>
              <a:off x="1421567" y="1179665"/>
              <a:ext cx="80700" cy="1526144"/>
              <a:chOff x="1421567" y="1179665"/>
              <a:chExt cx="80700" cy="1526144"/>
            </a:xfrm>
          </p:grpSpPr>
          <p:sp>
            <p:nvSpPr>
              <p:cNvPr id="4793" name="Google Shape;4793;p5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4" name="Google Shape;4794;p5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5" name="Google Shape;4795;p5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6" name="Google Shape;4796;p5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7" name="Google Shape;4797;p5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8" name="Google Shape;4798;p5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9" name="Google Shape;4799;p5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0" name="Google Shape;4800;p5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1" name="Google Shape;4801;p5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2" name="Google Shape;4802;p5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03" name="Google Shape;4803;p52"/>
            <p:cNvGrpSpPr/>
            <p:nvPr/>
          </p:nvGrpSpPr>
          <p:grpSpPr>
            <a:xfrm>
              <a:off x="1592327" y="1179665"/>
              <a:ext cx="80700" cy="1526144"/>
              <a:chOff x="1592327" y="1179665"/>
              <a:chExt cx="80700" cy="1526144"/>
            </a:xfrm>
          </p:grpSpPr>
          <p:sp>
            <p:nvSpPr>
              <p:cNvPr id="4804" name="Google Shape;4804;p5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5" name="Google Shape;4805;p5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6" name="Google Shape;4806;p5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7" name="Google Shape;4807;p5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8" name="Google Shape;4808;p5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9" name="Google Shape;4809;p5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0" name="Google Shape;4810;p5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1" name="Google Shape;4811;p5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2" name="Google Shape;4812;p5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3" name="Google Shape;4813;p5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14" name="Google Shape;4814;p52"/>
            <p:cNvGrpSpPr/>
            <p:nvPr/>
          </p:nvGrpSpPr>
          <p:grpSpPr>
            <a:xfrm>
              <a:off x="1766187" y="1179665"/>
              <a:ext cx="80700" cy="1526144"/>
              <a:chOff x="1766187" y="1179665"/>
              <a:chExt cx="80700" cy="1526144"/>
            </a:xfrm>
          </p:grpSpPr>
          <p:sp>
            <p:nvSpPr>
              <p:cNvPr id="4815" name="Google Shape;4815;p5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6" name="Google Shape;4816;p5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7" name="Google Shape;4817;p5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8" name="Google Shape;4818;p5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9" name="Google Shape;4819;p5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0" name="Google Shape;4820;p5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1" name="Google Shape;4821;p5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2" name="Google Shape;4822;p5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3" name="Google Shape;4823;p5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4" name="Google Shape;4824;p5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25" name="Google Shape;4825;p52"/>
            <p:cNvGrpSpPr/>
            <p:nvPr/>
          </p:nvGrpSpPr>
          <p:grpSpPr>
            <a:xfrm>
              <a:off x="1936935" y="1179665"/>
              <a:ext cx="80700" cy="1526144"/>
              <a:chOff x="1936935" y="1179665"/>
              <a:chExt cx="80700" cy="1526144"/>
            </a:xfrm>
          </p:grpSpPr>
          <p:sp>
            <p:nvSpPr>
              <p:cNvPr id="4826" name="Google Shape;4826;p5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7" name="Google Shape;4827;p5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8" name="Google Shape;4828;p5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9" name="Google Shape;4829;p5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0" name="Google Shape;4830;p5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1" name="Google Shape;4831;p5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2" name="Google Shape;4832;p5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3" name="Google Shape;4833;p5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4" name="Google Shape;4834;p5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5" name="Google Shape;4835;p5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36" name="Google Shape;4836;p52"/>
            <p:cNvGrpSpPr/>
            <p:nvPr/>
          </p:nvGrpSpPr>
          <p:grpSpPr>
            <a:xfrm>
              <a:off x="2110795" y="1179665"/>
              <a:ext cx="80700" cy="1526144"/>
              <a:chOff x="2110795" y="1179665"/>
              <a:chExt cx="80700" cy="1526144"/>
            </a:xfrm>
          </p:grpSpPr>
          <p:sp>
            <p:nvSpPr>
              <p:cNvPr id="4837" name="Google Shape;4837;p5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8" name="Google Shape;4838;p5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9" name="Google Shape;4839;p5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0" name="Google Shape;4840;p5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1" name="Google Shape;4841;p5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2" name="Google Shape;4842;p5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3" name="Google Shape;4843;p5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4" name="Google Shape;4844;p5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5" name="Google Shape;4845;p5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6" name="Google Shape;4846;p5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47" name="Google Shape;4847;p52"/>
            <p:cNvGrpSpPr/>
            <p:nvPr/>
          </p:nvGrpSpPr>
          <p:grpSpPr>
            <a:xfrm>
              <a:off x="2284655" y="1179665"/>
              <a:ext cx="80700" cy="1526144"/>
              <a:chOff x="2284655" y="1179665"/>
              <a:chExt cx="80700" cy="1526144"/>
            </a:xfrm>
          </p:grpSpPr>
          <p:sp>
            <p:nvSpPr>
              <p:cNvPr id="4848" name="Google Shape;4848;p5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9" name="Google Shape;4849;p5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0" name="Google Shape;4850;p5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1" name="Google Shape;4851;p5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2" name="Google Shape;4852;p5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3" name="Google Shape;4853;p5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4" name="Google Shape;4854;p5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5" name="Google Shape;4855;p5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6" name="Google Shape;4856;p5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7" name="Google Shape;4857;p5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858" name="Google Shape;4858;p52"/>
          <p:cNvGrpSpPr/>
          <p:nvPr/>
        </p:nvGrpSpPr>
        <p:grpSpPr>
          <a:xfrm>
            <a:off x="2611693" y="986760"/>
            <a:ext cx="1364248" cy="1102133"/>
            <a:chOff x="2623904" y="1198803"/>
            <a:chExt cx="1364248" cy="1102133"/>
          </a:xfrm>
        </p:grpSpPr>
        <p:grpSp>
          <p:nvGrpSpPr>
            <p:cNvPr id="4859" name="Google Shape;4859;p52"/>
            <p:cNvGrpSpPr/>
            <p:nvPr/>
          </p:nvGrpSpPr>
          <p:grpSpPr>
            <a:xfrm>
              <a:off x="2623907" y="1198803"/>
              <a:ext cx="1364245" cy="273000"/>
              <a:chOff x="2623907" y="1198803"/>
              <a:chExt cx="1364245" cy="273000"/>
            </a:xfrm>
          </p:grpSpPr>
          <p:sp>
            <p:nvSpPr>
              <p:cNvPr id="4860" name="Google Shape;4860;p5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1" name="Google Shape;4861;p5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2" name="Google Shape;4862;p5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3" name="Google Shape;4863;p5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4" name="Google Shape;4864;p5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65" name="Google Shape;4865;p52"/>
            <p:cNvGrpSpPr/>
            <p:nvPr/>
          </p:nvGrpSpPr>
          <p:grpSpPr>
            <a:xfrm>
              <a:off x="2623904" y="1476964"/>
              <a:ext cx="1364245" cy="273000"/>
              <a:chOff x="2623904" y="1476964"/>
              <a:chExt cx="1364245" cy="273000"/>
            </a:xfrm>
          </p:grpSpPr>
          <p:sp>
            <p:nvSpPr>
              <p:cNvPr id="4866" name="Google Shape;4866;p5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7" name="Google Shape;4867;p5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8" name="Google Shape;4868;p5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9" name="Google Shape;4869;p5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0" name="Google Shape;4870;p5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71" name="Google Shape;4871;p52"/>
            <p:cNvGrpSpPr/>
            <p:nvPr/>
          </p:nvGrpSpPr>
          <p:grpSpPr>
            <a:xfrm>
              <a:off x="2623907" y="1749775"/>
              <a:ext cx="1364245" cy="273000"/>
              <a:chOff x="2623907" y="1749775"/>
              <a:chExt cx="1364245" cy="273000"/>
            </a:xfrm>
          </p:grpSpPr>
          <p:sp>
            <p:nvSpPr>
              <p:cNvPr id="4872" name="Google Shape;4872;p5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3" name="Google Shape;4873;p5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4" name="Google Shape;4874;p5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5" name="Google Shape;4875;p5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6" name="Google Shape;4876;p5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77" name="Google Shape;4877;p52"/>
            <p:cNvGrpSpPr/>
            <p:nvPr/>
          </p:nvGrpSpPr>
          <p:grpSpPr>
            <a:xfrm>
              <a:off x="2623904" y="2027936"/>
              <a:ext cx="1364245" cy="273000"/>
              <a:chOff x="2623904" y="2027936"/>
              <a:chExt cx="1364245" cy="273000"/>
            </a:xfrm>
          </p:grpSpPr>
          <p:sp>
            <p:nvSpPr>
              <p:cNvPr id="4878" name="Google Shape;4878;p5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9" name="Google Shape;4879;p5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0" name="Google Shape;4880;p5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1" name="Google Shape;4881;p5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2" name="Google Shape;4882;p5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883" name="Google Shape;4883;p52"/>
          <p:cNvGrpSpPr/>
          <p:nvPr/>
        </p:nvGrpSpPr>
        <p:grpSpPr>
          <a:xfrm>
            <a:off x="2601154" y="2445833"/>
            <a:ext cx="1387540" cy="159124"/>
            <a:chOff x="3200660" y="2180272"/>
            <a:chExt cx="2563823" cy="378237"/>
          </a:xfrm>
        </p:grpSpPr>
        <p:sp>
          <p:nvSpPr>
            <p:cNvPr id="4884" name="Google Shape;4884;p5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5" name="Google Shape;4885;p5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6" name="Google Shape;4886;p5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7" name="Google Shape;4887;p5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8" name="Google Shape;4888;p5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9" name="Google Shape;4889;p5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0" name="Google Shape;4890;p5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1" name="Google Shape;4891;p5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2" name="Google Shape;4892;p5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3" name="Google Shape;4893;p5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4" name="Google Shape;4894;p5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5" name="Google Shape;4895;p5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6" name="Google Shape;4896;p5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7" name="Google Shape;4897;p5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8" name="Google Shape;4898;p5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9" name="Google Shape;4899;p5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0" name="Google Shape;4900;p5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1" name="Google Shape;4901;p5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02" name="Google Shape;4902;p52"/>
          <p:cNvGrpSpPr/>
          <p:nvPr/>
        </p:nvGrpSpPr>
        <p:grpSpPr>
          <a:xfrm>
            <a:off x="2597679" y="2723597"/>
            <a:ext cx="1390502" cy="159625"/>
            <a:chOff x="3530150" y="2790075"/>
            <a:chExt cx="1962600" cy="225300"/>
          </a:xfrm>
        </p:grpSpPr>
        <p:sp>
          <p:nvSpPr>
            <p:cNvPr id="4903" name="Google Shape;4903;p5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4" name="Google Shape;4904;p5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05" name="Google Shape;4905;p52"/>
          <p:cNvGrpSpPr/>
          <p:nvPr/>
        </p:nvGrpSpPr>
        <p:grpSpPr>
          <a:xfrm>
            <a:off x="2597736" y="3001862"/>
            <a:ext cx="1411629" cy="154175"/>
            <a:chOff x="3558802" y="4011244"/>
            <a:chExt cx="1866000" cy="111600"/>
          </a:xfrm>
        </p:grpSpPr>
        <p:sp>
          <p:nvSpPr>
            <p:cNvPr id="4906" name="Google Shape;4906;p5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7" name="Google Shape;4907;p5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08" name="Google Shape;4908;p52"/>
          <p:cNvGrpSpPr/>
          <p:nvPr/>
        </p:nvGrpSpPr>
        <p:grpSpPr>
          <a:xfrm>
            <a:off x="2598024" y="2207432"/>
            <a:ext cx="1383504" cy="119761"/>
            <a:chOff x="3465975" y="2270258"/>
            <a:chExt cx="1986365" cy="171947"/>
          </a:xfrm>
        </p:grpSpPr>
        <p:sp>
          <p:nvSpPr>
            <p:cNvPr id="4909" name="Google Shape;4909;p5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0" name="Google Shape;4910;p5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1" name="Google Shape;4911;p5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2" name="Google Shape;4912;p5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3" name="Google Shape;4913;p5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4" name="Google Shape;4914;p5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5" name="Google Shape;4915;p5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6" name="Google Shape;4916;p5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17" name="Google Shape;4917;p52"/>
          <p:cNvGrpSpPr/>
          <p:nvPr/>
        </p:nvGrpSpPr>
        <p:grpSpPr>
          <a:xfrm>
            <a:off x="2609031" y="3571205"/>
            <a:ext cx="1369531" cy="195460"/>
            <a:chOff x="723300" y="4253549"/>
            <a:chExt cx="2276482" cy="324900"/>
          </a:xfrm>
        </p:grpSpPr>
        <p:sp>
          <p:nvSpPr>
            <p:cNvPr id="4918" name="Google Shape;4918;p5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9" name="Google Shape;4919;p5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0" name="Google Shape;4920;p5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1" name="Google Shape;4921;p5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2" name="Google Shape;4922;p5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23" name="Google Shape;4923;p52"/>
          <p:cNvGrpSpPr/>
          <p:nvPr/>
        </p:nvGrpSpPr>
        <p:grpSpPr>
          <a:xfrm>
            <a:off x="2598592" y="3272446"/>
            <a:ext cx="1389065" cy="180119"/>
            <a:chOff x="705948" y="3788465"/>
            <a:chExt cx="2308952" cy="299400"/>
          </a:xfrm>
        </p:grpSpPr>
        <p:sp>
          <p:nvSpPr>
            <p:cNvPr id="4924" name="Google Shape;4924;p5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5" name="Google Shape;4925;p5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6" name="Google Shape;4926;p5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7" name="Google Shape;4927;p5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8" name="Google Shape;4928;p5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29" name="Google Shape;4929;p52"/>
          <p:cNvGrpSpPr/>
          <p:nvPr/>
        </p:nvGrpSpPr>
        <p:grpSpPr>
          <a:xfrm>
            <a:off x="4195583" y="1876400"/>
            <a:ext cx="1433821" cy="191501"/>
            <a:chOff x="4273350" y="2088443"/>
            <a:chExt cx="1433821" cy="191501"/>
          </a:xfrm>
        </p:grpSpPr>
        <p:grpSp>
          <p:nvGrpSpPr>
            <p:cNvPr id="4930" name="Google Shape;4930;p52"/>
            <p:cNvGrpSpPr/>
            <p:nvPr/>
          </p:nvGrpSpPr>
          <p:grpSpPr>
            <a:xfrm>
              <a:off x="4273350" y="2088443"/>
              <a:ext cx="1433821" cy="0"/>
              <a:chOff x="5224975" y="2962250"/>
              <a:chExt cx="1544400" cy="0"/>
            </a:xfrm>
          </p:grpSpPr>
          <p:cxnSp>
            <p:nvCxnSpPr>
              <p:cNvPr id="4931" name="Google Shape;4931;p52"/>
              <p:cNvCxnSpPr/>
              <p:nvPr/>
            </p:nvCxnSpPr>
            <p:spPr>
              <a:xfrm>
                <a:off x="5224975" y="2962250"/>
                <a:ext cx="1544400" cy="0"/>
              </a:xfrm>
              <a:prstGeom prst="straightConnector1">
                <a:avLst/>
              </a:prstGeom>
              <a:noFill/>
              <a:ln w="19050" cap="flat" cmpd="sng">
                <a:solidFill>
                  <a:srgbClr val="E3E9ED"/>
                </a:solidFill>
                <a:prstDash val="solid"/>
                <a:round/>
                <a:headEnd type="none" w="sm" len="sm"/>
                <a:tailEnd type="none" w="sm" len="sm"/>
              </a:ln>
            </p:spPr>
          </p:cxnSp>
          <p:cxnSp>
            <p:nvCxnSpPr>
              <p:cNvPr id="4932" name="Google Shape;4932;p52"/>
              <p:cNvCxnSpPr/>
              <p:nvPr/>
            </p:nvCxnSpPr>
            <p:spPr>
              <a:xfrm>
                <a:off x="5225150" y="2962250"/>
                <a:ext cx="453300" cy="0"/>
              </a:xfrm>
              <a:prstGeom prst="straightConnector1">
                <a:avLst/>
              </a:prstGeom>
              <a:noFill/>
              <a:ln w="19050" cap="flat" cmpd="sng">
                <a:solidFill>
                  <a:srgbClr val="7994A9"/>
                </a:solidFill>
                <a:prstDash val="solid"/>
                <a:round/>
                <a:headEnd type="none" w="sm" len="sm"/>
                <a:tailEnd type="oval" w="med" len="med"/>
              </a:ln>
            </p:spPr>
          </p:cxnSp>
        </p:grpSp>
        <p:grpSp>
          <p:nvGrpSpPr>
            <p:cNvPr id="4933" name="Google Shape;4933;p52"/>
            <p:cNvGrpSpPr/>
            <p:nvPr/>
          </p:nvGrpSpPr>
          <p:grpSpPr>
            <a:xfrm>
              <a:off x="4273350" y="2279944"/>
              <a:ext cx="1433821" cy="0"/>
              <a:chOff x="5224975" y="2962250"/>
              <a:chExt cx="1544400" cy="0"/>
            </a:xfrm>
          </p:grpSpPr>
          <p:cxnSp>
            <p:nvCxnSpPr>
              <p:cNvPr id="4934" name="Google Shape;4934;p52"/>
              <p:cNvCxnSpPr/>
              <p:nvPr/>
            </p:nvCxnSpPr>
            <p:spPr>
              <a:xfrm>
                <a:off x="5224975" y="2962250"/>
                <a:ext cx="1544400" cy="0"/>
              </a:xfrm>
              <a:prstGeom prst="straightConnector1">
                <a:avLst/>
              </a:prstGeom>
              <a:noFill/>
              <a:ln w="19050" cap="flat" cmpd="sng">
                <a:solidFill>
                  <a:srgbClr val="E3E9ED"/>
                </a:solidFill>
                <a:prstDash val="solid"/>
                <a:round/>
                <a:headEnd type="none" w="sm" len="sm"/>
                <a:tailEnd type="none" w="sm" len="sm"/>
              </a:ln>
            </p:spPr>
          </p:cxnSp>
          <p:cxnSp>
            <p:nvCxnSpPr>
              <p:cNvPr id="4935" name="Google Shape;4935;p52"/>
              <p:cNvCxnSpPr/>
              <p:nvPr/>
            </p:nvCxnSpPr>
            <p:spPr>
              <a:xfrm>
                <a:off x="5225150" y="2962250"/>
                <a:ext cx="998700" cy="0"/>
              </a:xfrm>
              <a:prstGeom prst="straightConnector1">
                <a:avLst/>
              </a:prstGeom>
              <a:noFill/>
              <a:ln w="19050" cap="flat" cmpd="sng">
                <a:solidFill>
                  <a:srgbClr val="7994A9"/>
                </a:solidFill>
                <a:prstDash val="solid"/>
                <a:round/>
                <a:headEnd type="none" w="sm" len="sm"/>
                <a:tailEnd type="oval" w="med" len="med"/>
              </a:ln>
            </p:spPr>
          </p:cxnSp>
        </p:grpSp>
      </p:grpSp>
      <p:grpSp>
        <p:nvGrpSpPr>
          <p:cNvPr id="4936" name="Google Shape;4936;p52"/>
          <p:cNvGrpSpPr/>
          <p:nvPr/>
        </p:nvGrpSpPr>
        <p:grpSpPr>
          <a:xfrm>
            <a:off x="2646529" y="3885304"/>
            <a:ext cx="1304609" cy="294074"/>
            <a:chOff x="2658741" y="4097347"/>
            <a:chExt cx="1304609" cy="294074"/>
          </a:xfrm>
        </p:grpSpPr>
        <p:grpSp>
          <p:nvGrpSpPr>
            <p:cNvPr id="4937" name="Google Shape;4937;p52"/>
            <p:cNvGrpSpPr/>
            <p:nvPr/>
          </p:nvGrpSpPr>
          <p:grpSpPr>
            <a:xfrm>
              <a:off x="2658741" y="4097347"/>
              <a:ext cx="118572" cy="294074"/>
              <a:chOff x="3343310" y="4475555"/>
              <a:chExt cx="127717" cy="316753"/>
            </a:xfrm>
          </p:grpSpPr>
          <p:sp>
            <p:nvSpPr>
              <p:cNvPr id="4938" name="Google Shape;4938;p5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9" name="Google Shape;4939;p5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0" name="Google Shape;4940;p52"/>
            <p:cNvGrpSpPr/>
            <p:nvPr/>
          </p:nvGrpSpPr>
          <p:grpSpPr>
            <a:xfrm>
              <a:off x="3815519" y="4098388"/>
              <a:ext cx="147831" cy="291991"/>
              <a:chOff x="3527539" y="4476677"/>
              <a:chExt cx="159232" cy="314510"/>
            </a:xfrm>
          </p:grpSpPr>
          <p:sp>
            <p:nvSpPr>
              <p:cNvPr id="4941" name="Google Shape;4941;p5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2" name="Google Shape;4942;p5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3" name="Google Shape;4943;p52"/>
            <p:cNvGrpSpPr/>
            <p:nvPr/>
          </p:nvGrpSpPr>
          <p:grpSpPr>
            <a:xfrm>
              <a:off x="3511696" y="4098388"/>
              <a:ext cx="147831" cy="291991"/>
              <a:chOff x="3527539" y="4476677"/>
              <a:chExt cx="159232" cy="314510"/>
            </a:xfrm>
          </p:grpSpPr>
          <p:sp>
            <p:nvSpPr>
              <p:cNvPr id="4944" name="Google Shape;4944;p5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5" name="Google Shape;4945;p5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6" name="Google Shape;4946;p52"/>
            <p:cNvGrpSpPr/>
            <p:nvPr/>
          </p:nvGrpSpPr>
          <p:grpSpPr>
            <a:xfrm>
              <a:off x="3207874" y="4098388"/>
              <a:ext cx="147831" cy="291991"/>
              <a:chOff x="3527539" y="4476677"/>
              <a:chExt cx="159232" cy="314510"/>
            </a:xfrm>
          </p:grpSpPr>
          <p:sp>
            <p:nvSpPr>
              <p:cNvPr id="4947" name="Google Shape;4947;p5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8" name="Google Shape;4948;p5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9" name="Google Shape;4949;p52"/>
            <p:cNvGrpSpPr/>
            <p:nvPr/>
          </p:nvGrpSpPr>
          <p:grpSpPr>
            <a:xfrm>
              <a:off x="2933305" y="4097347"/>
              <a:ext cx="118572" cy="294074"/>
              <a:chOff x="3343310" y="4475555"/>
              <a:chExt cx="127717" cy="316753"/>
            </a:xfrm>
          </p:grpSpPr>
          <p:sp>
            <p:nvSpPr>
              <p:cNvPr id="4950" name="Google Shape;4950;p5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1" name="Google Shape;4951;p5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952" name="Google Shape;4952;p52"/>
          <p:cNvGrpSpPr/>
          <p:nvPr/>
        </p:nvGrpSpPr>
        <p:grpSpPr>
          <a:xfrm>
            <a:off x="4197138" y="963998"/>
            <a:ext cx="1430711" cy="751237"/>
            <a:chOff x="5159450" y="1919950"/>
            <a:chExt cx="1541050" cy="862500"/>
          </a:xfrm>
        </p:grpSpPr>
        <p:sp>
          <p:nvSpPr>
            <p:cNvPr id="4953" name="Google Shape;4953;p5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4" name="Google Shape;4954;p52"/>
            <p:cNvGrpSpPr/>
            <p:nvPr/>
          </p:nvGrpSpPr>
          <p:grpSpPr>
            <a:xfrm>
              <a:off x="5159450" y="1919950"/>
              <a:ext cx="1541050" cy="862500"/>
              <a:chOff x="5159450" y="1919950"/>
              <a:chExt cx="1541050" cy="862500"/>
            </a:xfrm>
          </p:grpSpPr>
          <p:cxnSp>
            <p:nvCxnSpPr>
              <p:cNvPr id="4955" name="Google Shape;4955;p52"/>
              <p:cNvCxnSpPr/>
              <p:nvPr/>
            </p:nvCxnSpPr>
            <p:spPr>
              <a:xfrm>
                <a:off x="5159450" y="1919950"/>
                <a:ext cx="0" cy="862500"/>
              </a:xfrm>
              <a:prstGeom prst="straightConnector1">
                <a:avLst/>
              </a:prstGeom>
              <a:noFill/>
              <a:ln w="9525" cap="flat" cmpd="sng">
                <a:solidFill>
                  <a:srgbClr val="E3E9ED"/>
                </a:solidFill>
                <a:prstDash val="solid"/>
                <a:round/>
                <a:headEnd type="none" w="sm" len="sm"/>
                <a:tailEnd type="none" w="sm" len="sm"/>
              </a:ln>
            </p:spPr>
          </p:cxnSp>
          <p:cxnSp>
            <p:nvCxnSpPr>
              <p:cNvPr id="4956" name="Google Shape;4956;p52"/>
              <p:cNvCxnSpPr/>
              <p:nvPr/>
            </p:nvCxnSpPr>
            <p:spPr>
              <a:xfrm>
                <a:off x="5161200" y="2778975"/>
                <a:ext cx="1539300" cy="0"/>
              </a:xfrm>
              <a:prstGeom prst="straightConnector1">
                <a:avLst/>
              </a:prstGeom>
              <a:noFill/>
              <a:ln w="9525" cap="flat" cmpd="sng">
                <a:solidFill>
                  <a:srgbClr val="E3E9ED"/>
                </a:solidFill>
                <a:prstDash val="solid"/>
                <a:round/>
                <a:headEnd type="none" w="sm" len="sm"/>
                <a:tailEnd type="none" w="sm" len="sm"/>
              </a:ln>
            </p:spPr>
          </p:cxnSp>
        </p:grpSp>
      </p:grpSp>
      <p:grpSp>
        <p:nvGrpSpPr>
          <p:cNvPr id="4957" name="Google Shape;4957;p52"/>
          <p:cNvGrpSpPr/>
          <p:nvPr/>
        </p:nvGrpSpPr>
        <p:grpSpPr>
          <a:xfrm>
            <a:off x="4245275" y="2227768"/>
            <a:ext cx="1334436" cy="967914"/>
            <a:chOff x="4294923" y="2439811"/>
            <a:chExt cx="1334436" cy="967914"/>
          </a:xfrm>
        </p:grpSpPr>
        <p:grpSp>
          <p:nvGrpSpPr>
            <p:cNvPr id="4958" name="Google Shape;4958;p52"/>
            <p:cNvGrpSpPr/>
            <p:nvPr/>
          </p:nvGrpSpPr>
          <p:grpSpPr>
            <a:xfrm>
              <a:off x="4960455" y="2469658"/>
              <a:ext cx="668904" cy="885523"/>
              <a:chOff x="4960455" y="2469658"/>
              <a:chExt cx="668904" cy="885523"/>
            </a:xfrm>
          </p:grpSpPr>
          <p:sp>
            <p:nvSpPr>
              <p:cNvPr id="4959" name="Google Shape;4959;p5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0" name="Google Shape;4960;p5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1" name="Google Shape;4961;p5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2" name="Google Shape;4962;p5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3" name="Google Shape;4963;p5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4" name="Google Shape;4964;p5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65" name="Google Shape;4965;p52"/>
            <p:cNvGrpSpPr/>
            <p:nvPr/>
          </p:nvGrpSpPr>
          <p:grpSpPr>
            <a:xfrm>
              <a:off x="4294923" y="2469658"/>
              <a:ext cx="668951" cy="885523"/>
              <a:chOff x="4294923" y="2469658"/>
              <a:chExt cx="668951" cy="885523"/>
            </a:xfrm>
          </p:grpSpPr>
          <p:sp>
            <p:nvSpPr>
              <p:cNvPr id="4966" name="Google Shape;4966;p5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7" name="Google Shape;4967;p5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8" name="Google Shape;4968;p5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9" name="Google Shape;4969;p5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0" name="Google Shape;4970;p5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1" name="Google Shape;4971;p5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972" name="Google Shape;4972;p5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73" name="Google Shape;4973;p52"/>
          <p:cNvGrpSpPr/>
          <p:nvPr/>
        </p:nvGrpSpPr>
        <p:grpSpPr>
          <a:xfrm>
            <a:off x="4231478" y="3282213"/>
            <a:ext cx="1430948" cy="897289"/>
            <a:chOff x="4351371" y="3547942"/>
            <a:chExt cx="1345129" cy="843475"/>
          </a:xfrm>
        </p:grpSpPr>
        <p:grpSp>
          <p:nvGrpSpPr>
            <p:cNvPr id="4974" name="Google Shape;4974;p52"/>
            <p:cNvGrpSpPr/>
            <p:nvPr/>
          </p:nvGrpSpPr>
          <p:grpSpPr>
            <a:xfrm>
              <a:off x="4351371" y="4209917"/>
              <a:ext cx="1345129" cy="181500"/>
              <a:chOff x="4351371" y="4209917"/>
              <a:chExt cx="1345129" cy="181500"/>
            </a:xfrm>
          </p:grpSpPr>
          <p:sp>
            <p:nvSpPr>
              <p:cNvPr id="4975" name="Google Shape;4975;p5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976" name="Google Shape;4976;p52"/>
              <p:cNvCxnSpPr/>
              <p:nvPr/>
            </p:nvCxnSpPr>
            <p:spPr>
              <a:xfrm>
                <a:off x="5551000" y="4298797"/>
                <a:ext cx="145500" cy="0"/>
              </a:xfrm>
              <a:prstGeom prst="straightConnector1">
                <a:avLst/>
              </a:prstGeom>
              <a:noFill/>
              <a:ln w="28575" cap="flat" cmpd="sng">
                <a:solidFill>
                  <a:srgbClr val="435D74"/>
                </a:solidFill>
                <a:prstDash val="solid"/>
                <a:round/>
                <a:headEnd type="none" w="sm" len="sm"/>
                <a:tailEnd type="none" w="sm" len="sm"/>
              </a:ln>
            </p:spPr>
          </p:cxnSp>
        </p:grpSp>
        <p:grpSp>
          <p:nvGrpSpPr>
            <p:cNvPr id="4977" name="Google Shape;4977;p52"/>
            <p:cNvGrpSpPr/>
            <p:nvPr/>
          </p:nvGrpSpPr>
          <p:grpSpPr>
            <a:xfrm>
              <a:off x="4403010" y="3985221"/>
              <a:ext cx="1109519" cy="181500"/>
              <a:chOff x="4403010" y="3985221"/>
              <a:chExt cx="1109519" cy="181500"/>
            </a:xfrm>
          </p:grpSpPr>
          <p:sp>
            <p:nvSpPr>
              <p:cNvPr id="4978" name="Google Shape;4978;p5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979" name="Google Shape;4979;p52"/>
              <p:cNvCxnSpPr/>
              <p:nvPr/>
            </p:nvCxnSpPr>
            <p:spPr>
              <a:xfrm>
                <a:off x="4403010" y="4075993"/>
                <a:ext cx="145500" cy="0"/>
              </a:xfrm>
              <a:prstGeom prst="straightConnector1">
                <a:avLst/>
              </a:prstGeom>
              <a:noFill/>
              <a:ln w="28575" cap="flat" cmpd="sng">
                <a:solidFill>
                  <a:srgbClr val="5F7D95"/>
                </a:solidFill>
                <a:prstDash val="solid"/>
                <a:round/>
                <a:headEnd type="none" w="sm" len="sm"/>
                <a:tailEnd type="none" w="sm" len="sm"/>
              </a:ln>
            </p:spPr>
          </p:cxnSp>
        </p:grpSp>
        <p:grpSp>
          <p:nvGrpSpPr>
            <p:cNvPr id="4980" name="Google Shape;4980;p52"/>
            <p:cNvGrpSpPr/>
            <p:nvPr/>
          </p:nvGrpSpPr>
          <p:grpSpPr>
            <a:xfrm>
              <a:off x="4618704" y="3766582"/>
              <a:ext cx="807858" cy="181500"/>
              <a:chOff x="4618704" y="3766582"/>
              <a:chExt cx="807858" cy="181500"/>
            </a:xfrm>
          </p:grpSpPr>
          <p:sp>
            <p:nvSpPr>
              <p:cNvPr id="4981" name="Google Shape;4981;p5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982" name="Google Shape;4982;p52"/>
              <p:cNvCxnSpPr/>
              <p:nvPr/>
            </p:nvCxnSpPr>
            <p:spPr>
              <a:xfrm>
                <a:off x="5281062" y="3855291"/>
                <a:ext cx="145500" cy="0"/>
              </a:xfrm>
              <a:prstGeom prst="straightConnector1">
                <a:avLst/>
              </a:prstGeom>
              <a:noFill/>
              <a:ln w="28575" cap="flat" cmpd="sng">
                <a:solidFill>
                  <a:srgbClr val="869FB2"/>
                </a:solidFill>
                <a:prstDash val="solid"/>
                <a:round/>
                <a:headEnd type="none" w="sm" len="sm"/>
                <a:tailEnd type="none" w="sm" len="sm"/>
              </a:ln>
            </p:spPr>
          </p:cxnSp>
        </p:grpSp>
        <p:grpSp>
          <p:nvGrpSpPr>
            <p:cNvPr id="4983" name="Google Shape;4983;p52"/>
            <p:cNvGrpSpPr/>
            <p:nvPr/>
          </p:nvGrpSpPr>
          <p:grpSpPr>
            <a:xfrm>
              <a:off x="4735238" y="3547942"/>
              <a:ext cx="462839" cy="181500"/>
              <a:chOff x="4735238" y="3547942"/>
              <a:chExt cx="462839" cy="181500"/>
            </a:xfrm>
          </p:grpSpPr>
          <p:sp>
            <p:nvSpPr>
              <p:cNvPr id="4984" name="Google Shape;4984;p5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985" name="Google Shape;4985;p52"/>
              <p:cNvCxnSpPr/>
              <p:nvPr/>
            </p:nvCxnSpPr>
            <p:spPr>
              <a:xfrm>
                <a:off x="4735238" y="3636872"/>
                <a:ext cx="145500" cy="0"/>
              </a:xfrm>
              <a:prstGeom prst="straightConnector1">
                <a:avLst/>
              </a:prstGeom>
              <a:noFill/>
              <a:ln w="28575" cap="flat" cmpd="sng">
                <a:solidFill>
                  <a:srgbClr val="BAC8D3"/>
                </a:solidFill>
                <a:prstDash val="solid"/>
                <a:round/>
                <a:headEnd type="none" w="sm" len="sm"/>
                <a:tailEnd type="none" w="sm" len="sm"/>
              </a:ln>
            </p:spPr>
          </p:cxnSp>
        </p:grpSp>
      </p:grpSp>
      <p:grpSp>
        <p:nvGrpSpPr>
          <p:cNvPr id="4986" name="Google Shape;4986;p52"/>
          <p:cNvGrpSpPr/>
          <p:nvPr/>
        </p:nvGrpSpPr>
        <p:grpSpPr>
          <a:xfrm>
            <a:off x="7407836" y="2217537"/>
            <a:ext cx="1020955" cy="928853"/>
            <a:chOff x="926675" y="238125"/>
            <a:chExt cx="5755100" cy="5232975"/>
          </a:xfrm>
        </p:grpSpPr>
        <p:sp>
          <p:nvSpPr>
            <p:cNvPr id="4987" name="Google Shape;4987;p5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8" name="Google Shape;4988;p5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9" name="Google Shape;4989;p5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0" name="Google Shape;4990;p5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91" name="Google Shape;4991;p52"/>
          <p:cNvGrpSpPr/>
          <p:nvPr/>
        </p:nvGrpSpPr>
        <p:grpSpPr>
          <a:xfrm>
            <a:off x="715210" y="2616272"/>
            <a:ext cx="1695374" cy="1560837"/>
            <a:chOff x="727421" y="2828315"/>
            <a:chExt cx="1695374" cy="1560837"/>
          </a:xfrm>
        </p:grpSpPr>
        <p:grpSp>
          <p:nvGrpSpPr>
            <p:cNvPr id="4992" name="Google Shape;4992;p52"/>
            <p:cNvGrpSpPr/>
            <p:nvPr/>
          </p:nvGrpSpPr>
          <p:grpSpPr>
            <a:xfrm>
              <a:off x="727421" y="2828315"/>
              <a:ext cx="1695374" cy="1560837"/>
              <a:chOff x="734799" y="2782450"/>
              <a:chExt cx="1571100" cy="1577400"/>
            </a:xfrm>
          </p:grpSpPr>
          <p:cxnSp>
            <p:nvCxnSpPr>
              <p:cNvPr id="4993" name="Google Shape;4993;p52"/>
              <p:cNvCxnSpPr/>
              <p:nvPr/>
            </p:nvCxnSpPr>
            <p:spPr>
              <a:xfrm>
                <a:off x="743025" y="2782450"/>
                <a:ext cx="0" cy="1577400"/>
              </a:xfrm>
              <a:prstGeom prst="straightConnector1">
                <a:avLst/>
              </a:prstGeom>
              <a:noFill/>
              <a:ln w="19050" cap="flat" cmpd="sng">
                <a:solidFill>
                  <a:srgbClr val="E3E7EA"/>
                </a:solidFill>
                <a:prstDash val="solid"/>
                <a:round/>
                <a:headEnd type="none" w="sm" len="sm"/>
                <a:tailEnd type="none" w="sm" len="sm"/>
              </a:ln>
            </p:spPr>
          </p:cxnSp>
          <p:cxnSp>
            <p:nvCxnSpPr>
              <p:cNvPr id="4994" name="Google Shape;4994;p52"/>
              <p:cNvCxnSpPr/>
              <p:nvPr/>
            </p:nvCxnSpPr>
            <p:spPr>
              <a:xfrm rot="10800000">
                <a:off x="734799" y="4359850"/>
                <a:ext cx="1571100" cy="0"/>
              </a:xfrm>
              <a:prstGeom prst="straightConnector1">
                <a:avLst/>
              </a:prstGeom>
              <a:noFill/>
              <a:ln w="19050" cap="flat" cmpd="sng">
                <a:solidFill>
                  <a:srgbClr val="E3E7EA"/>
                </a:solidFill>
                <a:prstDash val="solid"/>
                <a:round/>
                <a:headEnd type="none" w="sm" len="sm"/>
                <a:tailEnd type="none" w="sm" len="sm"/>
              </a:ln>
            </p:spPr>
          </p:cxnSp>
        </p:grpSp>
        <p:grpSp>
          <p:nvGrpSpPr>
            <p:cNvPr id="4995" name="Google Shape;4995;p52"/>
            <p:cNvGrpSpPr/>
            <p:nvPr/>
          </p:nvGrpSpPr>
          <p:grpSpPr>
            <a:xfrm>
              <a:off x="819108" y="2882501"/>
              <a:ext cx="1556791" cy="1426186"/>
              <a:chOff x="819108" y="2882501"/>
              <a:chExt cx="1556791" cy="1426186"/>
            </a:xfrm>
          </p:grpSpPr>
          <p:grpSp>
            <p:nvGrpSpPr>
              <p:cNvPr id="4996" name="Google Shape;4996;p52"/>
              <p:cNvGrpSpPr/>
              <p:nvPr/>
            </p:nvGrpSpPr>
            <p:grpSpPr>
              <a:xfrm>
                <a:off x="819108" y="2882501"/>
                <a:ext cx="103104" cy="1426186"/>
                <a:chOff x="4674013" y="3100904"/>
                <a:chExt cx="122758" cy="1698043"/>
              </a:xfrm>
            </p:grpSpPr>
            <p:sp>
              <p:nvSpPr>
                <p:cNvPr id="4997" name="Google Shape;4997;p5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8" name="Google Shape;4998;p5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9" name="Google Shape;4999;p5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0" name="Google Shape;5000;p5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1" name="Google Shape;5001;p5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2" name="Google Shape;5002;p5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3" name="Google Shape;5003;p5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04" name="Google Shape;5004;p52"/>
              <p:cNvGrpSpPr/>
              <p:nvPr/>
            </p:nvGrpSpPr>
            <p:grpSpPr>
              <a:xfrm>
                <a:off x="1062475" y="2882501"/>
                <a:ext cx="103104" cy="1426186"/>
                <a:chOff x="4940438" y="3100904"/>
                <a:chExt cx="122758" cy="1698043"/>
              </a:xfrm>
            </p:grpSpPr>
            <p:sp>
              <p:nvSpPr>
                <p:cNvPr id="5005" name="Google Shape;5005;p5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6" name="Google Shape;5006;p5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7" name="Google Shape;5007;p5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8" name="Google Shape;5008;p5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9" name="Google Shape;5009;p5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0" name="Google Shape;5010;p5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1" name="Google Shape;5011;p5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12" name="Google Shape;5012;p52"/>
              <p:cNvGrpSpPr/>
              <p:nvPr/>
            </p:nvGrpSpPr>
            <p:grpSpPr>
              <a:xfrm>
                <a:off x="1299324" y="2882501"/>
                <a:ext cx="103104" cy="1426186"/>
                <a:chOff x="5206863" y="3100904"/>
                <a:chExt cx="122758" cy="1698043"/>
              </a:xfrm>
            </p:grpSpPr>
            <p:sp>
              <p:nvSpPr>
                <p:cNvPr id="5013" name="Google Shape;5013;p5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4" name="Google Shape;5014;p5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5" name="Google Shape;5015;p5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6" name="Google Shape;5016;p5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7" name="Google Shape;5017;p5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8" name="Google Shape;5018;p5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9" name="Google Shape;5019;p5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20" name="Google Shape;5020;p52"/>
              <p:cNvGrpSpPr/>
              <p:nvPr/>
            </p:nvGrpSpPr>
            <p:grpSpPr>
              <a:xfrm>
                <a:off x="1786057" y="2882501"/>
                <a:ext cx="103104" cy="1426186"/>
                <a:chOff x="6006138" y="3143629"/>
                <a:chExt cx="122758" cy="1698043"/>
              </a:xfrm>
            </p:grpSpPr>
            <p:sp>
              <p:nvSpPr>
                <p:cNvPr id="5021" name="Google Shape;5021;p5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2" name="Google Shape;5022;p5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3" name="Google Shape;5023;p5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4" name="Google Shape;5024;p5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5" name="Google Shape;5025;p5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6" name="Google Shape;5026;p5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7" name="Google Shape;5027;p5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28" name="Google Shape;5028;p52"/>
              <p:cNvGrpSpPr/>
              <p:nvPr/>
            </p:nvGrpSpPr>
            <p:grpSpPr>
              <a:xfrm>
                <a:off x="2029422" y="2882501"/>
                <a:ext cx="103104" cy="1426186"/>
                <a:chOff x="6805413" y="3100904"/>
                <a:chExt cx="122758" cy="1698043"/>
              </a:xfrm>
            </p:grpSpPr>
            <p:sp>
              <p:nvSpPr>
                <p:cNvPr id="5029" name="Google Shape;5029;p5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0" name="Google Shape;5030;p5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1" name="Google Shape;5031;p5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2" name="Google Shape;5032;p5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3" name="Google Shape;5033;p5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4" name="Google Shape;5034;p5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5" name="Google Shape;5035;p5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36" name="Google Shape;5036;p52"/>
              <p:cNvGrpSpPr/>
              <p:nvPr/>
            </p:nvGrpSpPr>
            <p:grpSpPr>
              <a:xfrm>
                <a:off x="2272795" y="2882501"/>
                <a:ext cx="103104" cy="1426186"/>
                <a:chOff x="5206863" y="3100904"/>
                <a:chExt cx="122758" cy="1698043"/>
              </a:xfrm>
            </p:grpSpPr>
            <p:sp>
              <p:nvSpPr>
                <p:cNvPr id="5037" name="Google Shape;5037;p5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8" name="Google Shape;5038;p5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9" name="Google Shape;5039;p5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0" name="Google Shape;5040;p5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1" name="Google Shape;5041;p5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2" name="Google Shape;5042;p5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3" name="Google Shape;5043;p5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44" name="Google Shape;5044;p52"/>
              <p:cNvGrpSpPr/>
              <p:nvPr/>
            </p:nvGrpSpPr>
            <p:grpSpPr>
              <a:xfrm>
                <a:off x="1542694" y="2882501"/>
                <a:ext cx="103104" cy="1426186"/>
                <a:chOff x="6006138" y="3143629"/>
                <a:chExt cx="122758" cy="1698043"/>
              </a:xfrm>
            </p:grpSpPr>
            <p:sp>
              <p:nvSpPr>
                <p:cNvPr id="5045" name="Google Shape;5045;p5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6" name="Google Shape;5046;p5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7" name="Google Shape;5047;p5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8" name="Google Shape;5048;p5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9" name="Google Shape;5049;p5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0" name="Google Shape;5050;p5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1" name="Google Shape;5051;p5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5052" name="Google Shape;5052;p52"/>
          <p:cNvGrpSpPr/>
          <p:nvPr/>
        </p:nvGrpSpPr>
        <p:grpSpPr>
          <a:xfrm>
            <a:off x="5671260" y="3305994"/>
            <a:ext cx="2749952" cy="870677"/>
            <a:chOff x="238125" y="1725700"/>
            <a:chExt cx="7139025" cy="2260325"/>
          </a:xfrm>
        </p:grpSpPr>
        <p:sp>
          <p:nvSpPr>
            <p:cNvPr id="5053" name="Google Shape;5053;p5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29"/>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4" name="Google Shape;5054;p5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5" name="Google Shape;5055;p5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6" name="Google Shape;5056;p5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7" name="Google Shape;5057;p52"/>
            <p:cNvSpPr/>
            <p:nvPr/>
          </p:nvSpPr>
          <p:spPr>
            <a:xfrm>
              <a:off x="6838275" y="1725700"/>
              <a:ext cx="150" cy="0"/>
            </a:xfrm>
            <a:custGeom>
              <a:avLst/>
              <a:gdLst/>
              <a:ahLst/>
              <a:cxnLst/>
              <a:rect l="l" t="t" r="r" b="b"/>
              <a:pathLst>
                <a:path w="6" h="120000"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8" name="Google Shape;5058;p5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9" name="Google Shape;5059;p5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0" name="Google Shape;5060;p5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1" name="Google Shape;5061;p5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2" name="Google Shape;5062;p5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63" name="Google Shape;5063;p52"/>
          <p:cNvGrpSpPr/>
          <p:nvPr/>
        </p:nvGrpSpPr>
        <p:grpSpPr>
          <a:xfrm>
            <a:off x="5941424" y="2247740"/>
            <a:ext cx="1105452" cy="916747"/>
            <a:chOff x="5249100" y="1210600"/>
            <a:chExt cx="3502700" cy="2904775"/>
          </a:xfrm>
        </p:grpSpPr>
        <p:sp>
          <p:nvSpPr>
            <p:cNvPr id="5064" name="Google Shape;5064;p5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5" name="Google Shape;5065;p5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6" name="Google Shape;5066;p5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7" name="Google Shape;5067;p5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068" name="Google Shape;5068;p5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sm" len="sm"/>
            </a:ln>
          </p:spPr>
        </p:cxnSp>
        <p:cxnSp>
          <p:nvCxnSpPr>
            <p:cNvPr id="5069" name="Google Shape;5069;p5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sm" len="sm"/>
            </a:ln>
          </p:spPr>
        </p:cxnSp>
        <p:cxnSp>
          <p:nvCxnSpPr>
            <p:cNvPr id="5070" name="Google Shape;5070;p5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sm" len="sm"/>
            </a:ln>
          </p:spPr>
        </p:cxnSp>
        <p:cxnSp>
          <p:nvCxnSpPr>
            <p:cNvPr id="5071" name="Google Shape;5071;p5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sm" len="sm"/>
            </a:ln>
          </p:spPr>
        </p:cxnSp>
        <p:sp>
          <p:nvSpPr>
            <p:cNvPr id="5072" name="Google Shape;5072;p5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73" name="Google Shape;5073;p52"/>
          <p:cNvGrpSpPr/>
          <p:nvPr/>
        </p:nvGrpSpPr>
        <p:grpSpPr>
          <a:xfrm>
            <a:off x="7123972" y="967158"/>
            <a:ext cx="1304650" cy="1124856"/>
            <a:chOff x="7287122" y="1165658"/>
            <a:chExt cx="1219413" cy="1051365"/>
          </a:xfrm>
        </p:grpSpPr>
        <p:grpSp>
          <p:nvGrpSpPr>
            <p:cNvPr id="5074" name="Google Shape;5074;p52"/>
            <p:cNvGrpSpPr/>
            <p:nvPr/>
          </p:nvGrpSpPr>
          <p:grpSpPr>
            <a:xfrm>
              <a:off x="7287122" y="1969723"/>
              <a:ext cx="1219413" cy="247300"/>
              <a:chOff x="7287122" y="1969723"/>
              <a:chExt cx="1219413" cy="247300"/>
            </a:xfrm>
          </p:grpSpPr>
          <p:sp>
            <p:nvSpPr>
              <p:cNvPr id="5075" name="Google Shape;5075;p5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076" name="Google Shape;5076;p52"/>
              <p:cNvGrpSpPr/>
              <p:nvPr/>
            </p:nvGrpSpPr>
            <p:grpSpPr>
              <a:xfrm>
                <a:off x="7287122" y="2063892"/>
                <a:ext cx="1151753" cy="73428"/>
                <a:chOff x="7287122" y="2063892"/>
                <a:chExt cx="1151753" cy="73428"/>
              </a:xfrm>
            </p:grpSpPr>
            <p:sp>
              <p:nvSpPr>
                <p:cNvPr id="5077" name="Google Shape;5077;p5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078" name="Google Shape;5078;p52"/>
                <p:cNvCxnSpPr/>
                <p:nvPr/>
              </p:nvCxnSpPr>
              <p:spPr>
                <a:xfrm rot="10800000">
                  <a:off x="7818475" y="2100600"/>
                  <a:ext cx="620400" cy="0"/>
                </a:xfrm>
                <a:prstGeom prst="straightConnector1">
                  <a:avLst/>
                </a:prstGeom>
                <a:noFill/>
                <a:ln w="9525" cap="flat" cmpd="sng">
                  <a:solidFill>
                    <a:srgbClr val="CFD9E0"/>
                  </a:solidFill>
                  <a:prstDash val="solid"/>
                  <a:round/>
                  <a:headEnd type="none" w="sm" len="sm"/>
                  <a:tailEnd type="oval" w="med" len="med"/>
                </a:ln>
              </p:spPr>
            </p:cxnSp>
          </p:grpSp>
        </p:grpSp>
        <p:grpSp>
          <p:nvGrpSpPr>
            <p:cNvPr id="5079" name="Google Shape;5079;p52"/>
            <p:cNvGrpSpPr/>
            <p:nvPr/>
          </p:nvGrpSpPr>
          <p:grpSpPr>
            <a:xfrm>
              <a:off x="7287122" y="1712201"/>
              <a:ext cx="1219403" cy="246767"/>
              <a:chOff x="7287122" y="1712201"/>
              <a:chExt cx="1219403" cy="246767"/>
            </a:xfrm>
          </p:grpSpPr>
          <p:sp>
            <p:nvSpPr>
              <p:cNvPr id="5080" name="Google Shape;5080;p5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081" name="Google Shape;5081;p52"/>
              <p:cNvGrpSpPr/>
              <p:nvPr/>
            </p:nvGrpSpPr>
            <p:grpSpPr>
              <a:xfrm>
                <a:off x="7287122" y="1842861"/>
                <a:ext cx="1005303" cy="73419"/>
                <a:chOff x="7287122" y="1842861"/>
                <a:chExt cx="1005303" cy="73419"/>
              </a:xfrm>
            </p:grpSpPr>
            <p:sp>
              <p:nvSpPr>
                <p:cNvPr id="5082" name="Google Shape;5082;p5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083" name="Google Shape;5083;p52"/>
                <p:cNvCxnSpPr/>
                <p:nvPr/>
              </p:nvCxnSpPr>
              <p:spPr>
                <a:xfrm rot="10800000">
                  <a:off x="7818425" y="1879575"/>
                  <a:ext cx="474000" cy="0"/>
                </a:xfrm>
                <a:prstGeom prst="straightConnector1">
                  <a:avLst/>
                </a:prstGeom>
                <a:noFill/>
                <a:ln w="9525" cap="flat" cmpd="sng">
                  <a:solidFill>
                    <a:srgbClr val="A5B7C6"/>
                  </a:solidFill>
                  <a:prstDash val="solid"/>
                  <a:round/>
                  <a:headEnd type="none" w="sm" len="sm"/>
                  <a:tailEnd type="oval" w="med" len="med"/>
                </a:ln>
              </p:spPr>
            </p:cxnSp>
          </p:grpSp>
        </p:grpSp>
        <p:grpSp>
          <p:nvGrpSpPr>
            <p:cNvPr id="5084" name="Google Shape;5084;p52"/>
            <p:cNvGrpSpPr/>
            <p:nvPr/>
          </p:nvGrpSpPr>
          <p:grpSpPr>
            <a:xfrm>
              <a:off x="7287122" y="1447520"/>
              <a:ext cx="1219403" cy="286667"/>
              <a:chOff x="7287122" y="1447520"/>
              <a:chExt cx="1219403" cy="286667"/>
            </a:xfrm>
          </p:grpSpPr>
          <p:sp>
            <p:nvSpPr>
              <p:cNvPr id="5085" name="Google Shape;5085;p5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086" name="Google Shape;5086;p52"/>
              <p:cNvGrpSpPr/>
              <p:nvPr/>
            </p:nvGrpSpPr>
            <p:grpSpPr>
              <a:xfrm>
                <a:off x="7287122" y="1581977"/>
                <a:ext cx="852803" cy="73428"/>
                <a:chOff x="7287122" y="1581977"/>
                <a:chExt cx="852803" cy="73428"/>
              </a:xfrm>
            </p:grpSpPr>
            <p:sp>
              <p:nvSpPr>
                <p:cNvPr id="5087" name="Google Shape;5087;p5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088" name="Google Shape;5088;p52"/>
                <p:cNvCxnSpPr/>
                <p:nvPr/>
              </p:nvCxnSpPr>
              <p:spPr>
                <a:xfrm rot="10800000">
                  <a:off x="7818325" y="1618700"/>
                  <a:ext cx="321600" cy="0"/>
                </a:xfrm>
                <a:prstGeom prst="straightConnector1">
                  <a:avLst/>
                </a:prstGeom>
                <a:noFill/>
                <a:ln w="9525" cap="flat" cmpd="sng">
                  <a:solidFill>
                    <a:srgbClr val="869FB2"/>
                  </a:solidFill>
                  <a:prstDash val="solid"/>
                  <a:round/>
                  <a:headEnd type="none" w="sm" len="sm"/>
                  <a:tailEnd type="oval" w="med" len="med"/>
                </a:ln>
              </p:spPr>
            </p:cxnSp>
          </p:grpSp>
        </p:grpSp>
        <p:grpSp>
          <p:nvGrpSpPr>
            <p:cNvPr id="5089" name="Google Shape;5089;p52"/>
            <p:cNvGrpSpPr/>
            <p:nvPr/>
          </p:nvGrpSpPr>
          <p:grpSpPr>
            <a:xfrm>
              <a:off x="7287122" y="1165658"/>
              <a:ext cx="1219403" cy="344253"/>
              <a:chOff x="7287122" y="1165658"/>
              <a:chExt cx="1219403" cy="344253"/>
            </a:xfrm>
          </p:grpSpPr>
          <p:sp>
            <p:nvSpPr>
              <p:cNvPr id="5090" name="Google Shape;5090;p5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091" name="Google Shape;5091;p52"/>
              <p:cNvGrpSpPr/>
              <p:nvPr/>
            </p:nvGrpSpPr>
            <p:grpSpPr>
              <a:xfrm>
                <a:off x="7287122" y="1341025"/>
                <a:ext cx="695703" cy="73419"/>
                <a:chOff x="7287122" y="1341025"/>
                <a:chExt cx="695703" cy="73419"/>
              </a:xfrm>
            </p:grpSpPr>
            <p:sp>
              <p:nvSpPr>
                <p:cNvPr id="5092" name="Google Shape;5092;p5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093" name="Google Shape;5093;p52"/>
                <p:cNvCxnSpPr/>
                <p:nvPr/>
              </p:nvCxnSpPr>
              <p:spPr>
                <a:xfrm rot="10800000">
                  <a:off x="7818425" y="1377750"/>
                  <a:ext cx="164400" cy="0"/>
                </a:xfrm>
                <a:prstGeom prst="straightConnector1">
                  <a:avLst/>
                </a:prstGeom>
                <a:noFill/>
                <a:ln w="9525" cap="flat" cmpd="sng">
                  <a:solidFill>
                    <a:srgbClr val="869FB1"/>
                  </a:solidFill>
                  <a:prstDash val="solid"/>
                  <a:round/>
                  <a:headEnd type="none" w="sm" len="sm"/>
                  <a:tailEnd type="oval" w="med" len="med"/>
                </a:ln>
              </p:spPr>
            </p:cxnSp>
          </p:grpSp>
        </p:grpSp>
      </p:grpSp>
      <p:grpSp>
        <p:nvGrpSpPr>
          <p:cNvPr id="5094" name="Google Shape;5094;p52"/>
          <p:cNvGrpSpPr/>
          <p:nvPr/>
        </p:nvGrpSpPr>
        <p:grpSpPr>
          <a:xfrm>
            <a:off x="5790464" y="973181"/>
            <a:ext cx="1397728" cy="1098540"/>
            <a:chOff x="5900602" y="1193063"/>
            <a:chExt cx="1299850" cy="1021707"/>
          </a:xfrm>
        </p:grpSpPr>
        <p:grpSp>
          <p:nvGrpSpPr>
            <p:cNvPr id="5095" name="Google Shape;5095;p52"/>
            <p:cNvGrpSpPr/>
            <p:nvPr/>
          </p:nvGrpSpPr>
          <p:grpSpPr>
            <a:xfrm>
              <a:off x="6520338" y="1193063"/>
              <a:ext cx="341813" cy="799959"/>
              <a:chOff x="6520338" y="1193063"/>
              <a:chExt cx="341813" cy="799959"/>
            </a:xfrm>
          </p:grpSpPr>
          <p:grpSp>
            <p:nvGrpSpPr>
              <p:cNvPr id="5096" name="Google Shape;5096;p52"/>
              <p:cNvGrpSpPr/>
              <p:nvPr/>
            </p:nvGrpSpPr>
            <p:grpSpPr>
              <a:xfrm>
                <a:off x="6520337" y="1589527"/>
                <a:ext cx="213949" cy="403494"/>
                <a:chOff x="6520338" y="1589528"/>
                <a:chExt cx="213949" cy="403494"/>
              </a:xfrm>
            </p:grpSpPr>
            <p:sp>
              <p:nvSpPr>
                <p:cNvPr id="5097" name="Google Shape;5097;p5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8" name="Google Shape;5098;p5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99" name="Google Shape;5099;p52"/>
              <p:cNvGrpSpPr/>
              <p:nvPr/>
            </p:nvGrpSpPr>
            <p:grpSpPr>
              <a:xfrm>
                <a:off x="6577204" y="1193063"/>
                <a:ext cx="284947" cy="464512"/>
                <a:chOff x="6577204" y="1193063"/>
                <a:chExt cx="284947" cy="464512"/>
              </a:xfrm>
            </p:grpSpPr>
            <p:sp>
              <p:nvSpPr>
                <p:cNvPr id="5100" name="Google Shape;5100;p5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101" name="Google Shape;5101;p52"/>
                <p:cNvCxnSpPr/>
                <p:nvPr/>
              </p:nvCxnSpPr>
              <p:spPr>
                <a:xfrm rot="10800000">
                  <a:off x="6677825" y="1279575"/>
                  <a:ext cx="0" cy="378000"/>
                </a:xfrm>
                <a:prstGeom prst="straightConnector1">
                  <a:avLst/>
                </a:prstGeom>
                <a:noFill/>
                <a:ln w="9525" cap="flat" cmpd="sng">
                  <a:solidFill>
                    <a:srgbClr val="A5B7C6"/>
                  </a:solidFill>
                  <a:prstDash val="solid"/>
                  <a:round/>
                  <a:headEnd type="none" w="sm" len="sm"/>
                  <a:tailEnd type="oval" w="med" len="med"/>
                </a:ln>
              </p:spPr>
            </p:cxnSp>
          </p:grpSp>
        </p:grpSp>
        <p:grpSp>
          <p:nvGrpSpPr>
            <p:cNvPr id="5102" name="Google Shape;5102;p52"/>
            <p:cNvGrpSpPr/>
            <p:nvPr/>
          </p:nvGrpSpPr>
          <p:grpSpPr>
            <a:xfrm>
              <a:off x="6238903" y="1193063"/>
              <a:ext cx="300476" cy="900152"/>
              <a:chOff x="6238903" y="1193063"/>
              <a:chExt cx="300476" cy="900152"/>
            </a:xfrm>
          </p:grpSpPr>
          <p:grpSp>
            <p:nvGrpSpPr>
              <p:cNvPr id="5103" name="Google Shape;5103;p52"/>
              <p:cNvGrpSpPr/>
              <p:nvPr/>
            </p:nvGrpSpPr>
            <p:grpSpPr>
              <a:xfrm>
                <a:off x="6290865" y="1489315"/>
                <a:ext cx="248514" cy="603900"/>
                <a:chOff x="6290865" y="1489315"/>
                <a:chExt cx="248514" cy="603900"/>
              </a:xfrm>
            </p:grpSpPr>
            <p:sp>
              <p:nvSpPr>
                <p:cNvPr id="5104" name="Google Shape;5104;p5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5" name="Google Shape;5105;p5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06" name="Google Shape;5106;p52"/>
              <p:cNvGrpSpPr/>
              <p:nvPr/>
            </p:nvGrpSpPr>
            <p:grpSpPr>
              <a:xfrm>
                <a:off x="6238903" y="1193063"/>
                <a:ext cx="284947" cy="333087"/>
                <a:chOff x="6238903" y="1193063"/>
                <a:chExt cx="284947" cy="333087"/>
              </a:xfrm>
            </p:grpSpPr>
            <p:sp>
              <p:nvSpPr>
                <p:cNvPr id="5107" name="Google Shape;5107;p5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108" name="Google Shape;5108;p52"/>
                <p:cNvCxnSpPr/>
                <p:nvPr/>
              </p:nvCxnSpPr>
              <p:spPr>
                <a:xfrm rot="10800000">
                  <a:off x="6431250" y="1279250"/>
                  <a:ext cx="0" cy="246900"/>
                </a:xfrm>
                <a:prstGeom prst="straightConnector1">
                  <a:avLst/>
                </a:prstGeom>
                <a:noFill/>
                <a:ln w="9525" cap="flat" cmpd="sng">
                  <a:solidFill>
                    <a:srgbClr val="869FB2"/>
                  </a:solidFill>
                  <a:prstDash val="solid"/>
                  <a:round/>
                  <a:headEnd type="none" w="sm" len="sm"/>
                  <a:tailEnd type="oval" w="med" len="med"/>
                </a:ln>
              </p:spPr>
            </p:cxnSp>
          </p:grpSp>
        </p:grpSp>
        <p:grpSp>
          <p:nvGrpSpPr>
            <p:cNvPr id="5109" name="Google Shape;5109;p52"/>
            <p:cNvGrpSpPr/>
            <p:nvPr/>
          </p:nvGrpSpPr>
          <p:grpSpPr>
            <a:xfrm>
              <a:off x="5900602" y="1193063"/>
              <a:ext cx="444346" cy="1021707"/>
              <a:chOff x="5900602" y="1193063"/>
              <a:chExt cx="444346" cy="1021707"/>
            </a:xfrm>
          </p:grpSpPr>
          <p:grpSp>
            <p:nvGrpSpPr>
              <p:cNvPr id="5110" name="Google Shape;5110;p52"/>
              <p:cNvGrpSpPr/>
              <p:nvPr/>
            </p:nvGrpSpPr>
            <p:grpSpPr>
              <a:xfrm>
                <a:off x="6046502" y="1367784"/>
                <a:ext cx="298446" cy="846986"/>
                <a:chOff x="6046502" y="1367784"/>
                <a:chExt cx="298446" cy="846986"/>
              </a:xfrm>
            </p:grpSpPr>
            <p:sp>
              <p:nvSpPr>
                <p:cNvPr id="5111" name="Google Shape;5111;p5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2" name="Google Shape;5112;p5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13" name="Google Shape;5113;p52"/>
              <p:cNvGrpSpPr/>
              <p:nvPr/>
            </p:nvGrpSpPr>
            <p:grpSpPr>
              <a:xfrm>
                <a:off x="5900602" y="1193063"/>
                <a:ext cx="284947" cy="182312"/>
                <a:chOff x="5900602" y="1193063"/>
                <a:chExt cx="284947" cy="182312"/>
              </a:xfrm>
            </p:grpSpPr>
            <p:sp>
              <p:nvSpPr>
                <p:cNvPr id="5114" name="Google Shape;5114;p5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115" name="Google Shape;5115;p52"/>
                <p:cNvCxnSpPr/>
                <p:nvPr/>
              </p:nvCxnSpPr>
              <p:spPr>
                <a:xfrm rot="10800000">
                  <a:off x="6156950" y="1279675"/>
                  <a:ext cx="0" cy="95700"/>
                </a:xfrm>
                <a:prstGeom prst="straightConnector1">
                  <a:avLst/>
                </a:prstGeom>
                <a:noFill/>
                <a:ln w="9525" cap="flat" cmpd="sng">
                  <a:solidFill>
                    <a:srgbClr val="657E93"/>
                  </a:solidFill>
                  <a:prstDash val="solid"/>
                  <a:round/>
                  <a:headEnd type="none" w="sm" len="sm"/>
                  <a:tailEnd type="oval" w="med" len="med"/>
                </a:ln>
              </p:spPr>
            </p:cxnSp>
          </p:grpSp>
        </p:grpSp>
        <p:grpSp>
          <p:nvGrpSpPr>
            <p:cNvPr id="5116" name="Google Shape;5116;p52"/>
            <p:cNvGrpSpPr/>
            <p:nvPr/>
          </p:nvGrpSpPr>
          <p:grpSpPr>
            <a:xfrm>
              <a:off x="6738300" y="1193063"/>
              <a:ext cx="462152" cy="707634"/>
              <a:chOff x="6738300" y="1193063"/>
              <a:chExt cx="462152" cy="707634"/>
            </a:xfrm>
          </p:grpSpPr>
          <p:grpSp>
            <p:nvGrpSpPr>
              <p:cNvPr id="5117" name="Google Shape;5117;p52"/>
              <p:cNvGrpSpPr/>
              <p:nvPr/>
            </p:nvGrpSpPr>
            <p:grpSpPr>
              <a:xfrm>
                <a:off x="6915505" y="1193063"/>
                <a:ext cx="284947" cy="597387"/>
                <a:chOff x="6915505" y="1193063"/>
                <a:chExt cx="284947" cy="597387"/>
              </a:xfrm>
            </p:grpSpPr>
            <p:sp>
              <p:nvSpPr>
                <p:cNvPr id="5118" name="Google Shape;5118;p5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119" name="Google Shape;5119;p52"/>
                <p:cNvCxnSpPr/>
                <p:nvPr/>
              </p:nvCxnSpPr>
              <p:spPr>
                <a:xfrm rot="10800000">
                  <a:off x="6938275" y="1279850"/>
                  <a:ext cx="0" cy="510600"/>
                </a:xfrm>
                <a:prstGeom prst="straightConnector1">
                  <a:avLst/>
                </a:prstGeom>
                <a:noFill/>
                <a:ln w="9525" cap="flat" cmpd="sng">
                  <a:solidFill>
                    <a:srgbClr val="E3E7EA"/>
                  </a:solidFill>
                  <a:prstDash val="solid"/>
                  <a:round/>
                  <a:headEnd type="none" w="sm" len="sm"/>
                  <a:tailEnd type="oval" w="med" len="med"/>
                </a:ln>
              </p:spPr>
            </p:cxnSp>
          </p:grpSp>
          <p:grpSp>
            <p:nvGrpSpPr>
              <p:cNvPr id="5120" name="Google Shape;5120;p52"/>
              <p:cNvGrpSpPr/>
              <p:nvPr/>
            </p:nvGrpSpPr>
            <p:grpSpPr>
              <a:xfrm>
                <a:off x="6738300" y="1684726"/>
                <a:ext cx="230066" cy="215971"/>
                <a:chOff x="6738300" y="1684726"/>
                <a:chExt cx="230066" cy="215971"/>
              </a:xfrm>
            </p:grpSpPr>
            <p:sp>
              <p:nvSpPr>
                <p:cNvPr id="5121" name="Google Shape;5121;p5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2" name="Google Shape;5122;p5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26"/>
        <p:cNvGrpSpPr/>
        <p:nvPr/>
      </p:nvGrpSpPr>
      <p:grpSpPr>
        <a:xfrm>
          <a:off x="0" y="0"/>
          <a:ext cx="0" cy="0"/>
          <a:chOff x="0" y="0"/>
          <a:chExt cx="0" cy="0"/>
        </a:xfrm>
      </p:grpSpPr>
      <p:grpSp>
        <p:nvGrpSpPr>
          <p:cNvPr id="5127" name="Google Shape;5127;p53"/>
          <p:cNvGrpSpPr/>
          <p:nvPr/>
        </p:nvGrpSpPr>
        <p:grpSpPr>
          <a:xfrm>
            <a:off x="821785" y="2307635"/>
            <a:ext cx="339235" cy="298186"/>
            <a:chOff x="898875" y="244725"/>
            <a:chExt cx="481800" cy="423500"/>
          </a:xfrm>
        </p:grpSpPr>
        <p:sp>
          <p:nvSpPr>
            <p:cNvPr id="5128" name="Google Shape;5128;p5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29" name="Google Shape;5129;p5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30" name="Google Shape;5130;p5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31" name="Google Shape;5131;p5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32" name="Google Shape;5132;p5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33" name="Google Shape;5133;p5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34" name="Google Shape;5134;p53"/>
          <p:cNvGrpSpPr/>
          <p:nvPr/>
        </p:nvGrpSpPr>
        <p:grpSpPr>
          <a:xfrm>
            <a:off x="1260167" y="2287103"/>
            <a:ext cx="298169" cy="339253"/>
            <a:chOff x="1529350" y="258825"/>
            <a:chExt cx="423475" cy="481825"/>
          </a:xfrm>
        </p:grpSpPr>
        <p:sp>
          <p:nvSpPr>
            <p:cNvPr id="5135" name="Google Shape;5135;p5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36" name="Google Shape;5136;p5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37" name="Google Shape;5137;p53"/>
          <p:cNvGrpSpPr/>
          <p:nvPr/>
        </p:nvGrpSpPr>
        <p:grpSpPr>
          <a:xfrm>
            <a:off x="1653142" y="2367273"/>
            <a:ext cx="340890" cy="178912"/>
            <a:chOff x="2084325" y="363300"/>
            <a:chExt cx="484150" cy="254100"/>
          </a:xfrm>
        </p:grpSpPr>
        <p:sp>
          <p:nvSpPr>
            <p:cNvPr id="5138" name="Google Shape;5138;p5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39" name="Google Shape;5139;p5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40" name="Google Shape;5140;p53"/>
          <p:cNvGrpSpPr/>
          <p:nvPr/>
        </p:nvGrpSpPr>
        <p:grpSpPr>
          <a:xfrm>
            <a:off x="2102437" y="2287102"/>
            <a:ext cx="298169" cy="339253"/>
            <a:chOff x="2707500" y="249400"/>
            <a:chExt cx="423475" cy="481825"/>
          </a:xfrm>
        </p:grpSpPr>
        <p:sp>
          <p:nvSpPr>
            <p:cNvPr id="5141" name="Google Shape;5141;p5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42" name="Google Shape;5142;p5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43" name="Google Shape;5143;p53"/>
          <p:cNvGrpSpPr/>
          <p:nvPr/>
        </p:nvGrpSpPr>
        <p:grpSpPr>
          <a:xfrm>
            <a:off x="2516052" y="2287428"/>
            <a:ext cx="305386" cy="338602"/>
            <a:chOff x="3300325" y="249875"/>
            <a:chExt cx="433725" cy="480900"/>
          </a:xfrm>
        </p:grpSpPr>
        <p:sp>
          <p:nvSpPr>
            <p:cNvPr id="5144" name="Google Shape;5144;p5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45" name="Google Shape;5145;p5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46" name="Google Shape;5146;p5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47" name="Google Shape;5147;p5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48" name="Google Shape;5148;p5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49" name="Google Shape;5149;p5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50" name="Google Shape;5150;p53"/>
          <p:cNvGrpSpPr/>
          <p:nvPr/>
        </p:nvGrpSpPr>
        <p:grpSpPr>
          <a:xfrm>
            <a:off x="2905137" y="2287349"/>
            <a:ext cx="352349" cy="338760"/>
            <a:chOff x="3854700" y="249750"/>
            <a:chExt cx="500425" cy="481125"/>
          </a:xfrm>
        </p:grpSpPr>
        <p:sp>
          <p:nvSpPr>
            <p:cNvPr id="5151" name="Google Shape;5151;p5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52" name="Google Shape;5152;p5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53" name="Google Shape;5153;p5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54" name="Google Shape;5154;p5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55" name="Google Shape;5155;p5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56" name="Google Shape;5156;p5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57" name="Google Shape;5157;p5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58" name="Google Shape;5158;p5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59" name="Google Shape;5159;p53"/>
          <p:cNvGrpSpPr/>
          <p:nvPr/>
        </p:nvGrpSpPr>
        <p:grpSpPr>
          <a:xfrm>
            <a:off x="3323126" y="2287349"/>
            <a:ext cx="352349" cy="338760"/>
            <a:chOff x="4447550" y="249750"/>
            <a:chExt cx="500425" cy="481125"/>
          </a:xfrm>
        </p:grpSpPr>
        <p:sp>
          <p:nvSpPr>
            <p:cNvPr id="5160" name="Google Shape;5160;p5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61" name="Google Shape;5161;p5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62" name="Google Shape;5162;p53"/>
          <p:cNvGrpSpPr/>
          <p:nvPr/>
        </p:nvGrpSpPr>
        <p:grpSpPr>
          <a:xfrm>
            <a:off x="3752328" y="2287102"/>
            <a:ext cx="339253" cy="339253"/>
            <a:chOff x="5049725" y="249400"/>
            <a:chExt cx="481825" cy="481825"/>
          </a:xfrm>
        </p:grpSpPr>
        <p:sp>
          <p:nvSpPr>
            <p:cNvPr id="5163" name="Google Shape;5163;p5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64" name="Google Shape;5164;p5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65" name="Google Shape;5165;p53"/>
          <p:cNvGrpSpPr/>
          <p:nvPr/>
        </p:nvGrpSpPr>
        <p:grpSpPr>
          <a:xfrm>
            <a:off x="4166269" y="2287102"/>
            <a:ext cx="339253" cy="339253"/>
            <a:chOff x="5660400" y="238125"/>
            <a:chExt cx="481825" cy="481825"/>
          </a:xfrm>
        </p:grpSpPr>
        <p:sp>
          <p:nvSpPr>
            <p:cNvPr id="5166" name="Google Shape;5166;p5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67" name="Google Shape;5167;p5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68" name="Google Shape;5168;p53"/>
          <p:cNvGrpSpPr/>
          <p:nvPr/>
        </p:nvGrpSpPr>
        <p:grpSpPr>
          <a:xfrm>
            <a:off x="4582955" y="2287102"/>
            <a:ext cx="339253" cy="339253"/>
            <a:chOff x="6235400" y="249400"/>
            <a:chExt cx="481825" cy="481825"/>
          </a:xfrm>
        </p:grpSpPr>
        <p:sp>
          <p:nvSpPr>
            <p:cNvPr id="5169" name="Google Shape;5169;p5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70" name="Google Shape;5170;p5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71" name="Google Shape;5171;p5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72" name="Google Shape;5172;p5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73" name="Google Shape;5173;p5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74" name="Google Shape;5174;p53"/>
          <p:cNvGrpSpPr/>
          <p:nvPr/>
        </p:nvGrpSpPr>
        <p:grpSpPr>
          <a:xfrm>
            <a:off x="821301" y="2731810"/>
            <a:ext cx="340204" cy="298116"/>
            <a:chOff x="899850" y="871450"/>
            <a:chExt cx="483175" cy="423400"/>
          </a:xfrm>
        </p:grpSpPr>
        <p:sp>
          <p:nvSpPr>
            <p:cNvPr id="5175" name="Google Shape;5175;p5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76" name="Google Shape;5176;p5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77" name="Google Shape;5177;p5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78" name="Google Shape;5178;p5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179" name="Google Shape;5179;p5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5180" name="Google Shape;5180;p53"/>
          <p:cNvGrpSpPr/>
          <p:nvPr/>
        </p:nvGrpSpPr>
        <p:grpSpPr>
          <a:xfrm>
            <a:off x="1653301" y="2711232"/>
            <a:ext cx="340573" cy="339271"/>
            <a:chOff x="2085450" y="842250"/>
            <a:chExt cx="483700" cy="481850"/>
          </a:xfrm>
        </p:grpSpPr>
        <p:sp>
          <p:nvSpPr>
            <p:cNvPr id="5181" name="Google Shape;5181;p5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82" name="Google Shape;5182;p5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83" name="Google Shape;5183;p5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84" name="Google Shape;5184;p53"/>
          <p:cNvGrpSpPr/>
          <p:nvPr/>
        </p:nvGrpSpPr>
        <p:grpSpPr>
          <a:xfrm>
            <a:off x="2081868" y="2711241"/>
            <a:ext cx="339306" cy="339253"/>
            <a:chOff x="2685825" y="840375"/>
            <a:chExt cx="481900" cy="481825"/>
          </a:xfrm>
        </p:grpSpPr>
        <p:sp>
          <p:nvSpPr>
            <p:cNvPr id="5185" name="Google Shape;5185;p5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86" name="Google Shape;5186;p5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87" name="Google Shape;5187;p53"/>
          <p:cNvGrpSpPr/>
          <p:nvPr/>
        </p:nvGrpSpPr>
        <p:grpSpPr>
          <a:xfrm>
            <a:off x="2493529" y="2710924"/>
            <a:ext cx="350431" cy="339887"/>
            <a:chOff x="3270675" y="841800"/>
            <a:chExt cx="497700" cy="482725"/>
          </a:xfrm>
        </p:grpSpPr>
        <p:sp>
          <p:nvSpPr>
            <p:cNvPr id="5188" name="Google Shape;5188;p5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89" name="Google Shape;5189;p5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90" name="Google Shape;5190;p5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191" name="Google Shape;5191;p5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5192" name="Google Shape;5192;p53"/>
          <p:cNvGrpSpPr/>
          <p:nvPr/>
        </p:nvGrpSpPr>
        <p:grpSpPr>
          <a:xfrm>
            <a:off x="3329675" y="2731783"/>
            <a:ext cx="339253" cy="298169"/>
            <a:chOff x="4467200" y="877100"/>
            <a:chExt cx="481825" cy="423475"/>
          </a:xfrm>
        </p:grpSpPr>
        <p:sp>
          <p:nvSpPr>
            <p:cNvPr id="5193" name="Google Shape;5193;p5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94" name="Google Shape;5194;p5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95" name="Google Shape;5195;p5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96" name="Google Shape;5196;p5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197" name="Google Shape;5197;p53"/>
          <p:cNvGrpSpPr/>
          <p:nvPr/>
        </p:nvGrpSpPr>
        <p:grpSpPr>
          <a:xfrm>
            <a:off x="3744565" y="2711232"/>
            <a:ext cx="354778" cy="339271"/>
            <a:chOff x="5045500" y="842250"/>
            <a:chExt cx="503875" cy="481850"/>
          </a:xfrm>
        </p:grpSpPr>
        <p:sp>
          <p:nvSpPr>
            <p:cNvPr id="5198" name="Google Shape;5198;p5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199" name="Google Shape;5199;p5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00" name="Google Shape;5200;p53"/>
          <p:cNvGrpSpPr/>
          <p:nvPr/>
        </p:nvGrpSpPr>
        <p:grpSpPr>
          <a:xfrm>
            <a:off x="4167413" y="2737451"/>
            <a:ext cx="336965" cy="286833"/>
            <a:chOff x="5645200" y="879425"/>
            <a:chExt cx="478575" cy="407375"/>
          </a:xfrm>
        </p:grpSpPr>
        <p:sp>
          <p:nvSpPr>
            <p:cNvPr id="5201" name="Google Shape;5201;p5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02" name="Google Shape;5202;p5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03" name="Google Shape;5203;p5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04" name="Google Shape;5204;p5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05" name="Google Shape;5205;p5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06" name="Google Shape;5206;p5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07" name="Google Shape;5207;p53"/>
          <p:cNvGrpSpPr/>
          <p:nvPr/>
        </p:nvGrpSpPr>
        <p:grpSpPr>
          <a:xfrm>
            <a:off x="4603488" y="2711241"/>
            <a:ext cx="298186" cy="339253"/>
            <a:chOff x="6264525" y="842250"/>
            <a:chExt cx="423500" cy="481825"/>
          </a:xfrm>
        </p:grpSpPr>
        <p:sp>
          <p:nvSpPr>
            <p:cNvPr id="5208" name="Google Shape;5208;p5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09" name="Google Shape;5209;p5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10" name="Google Shape;5210;p5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11" name="Google Shape;5211;p5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12" name="Google Shape;5212;p5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13" name="Google Shape;5213;p5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14" name="Google Shape;5214;p5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15" name="Google Shape;5215;p53"/>
          <p:cNvGrpSpPr/>
          <p:nvPr/>
        </p:nvGrpSpPr>
        <p:grpSpPr>
          <a:xfrm>
            <a:off x="821776" y="3125895"/>
            <a:ext cx="339253" cy="339253"/>
            <a:chOff x="900750" y="1436075"/>
            <a:chExt cx="481825" cy="481825"/>
          </a:xfrm>
        </p:grpSpPr>
        <p:sp>
          <p:nvSpPr>
            <p:cNvPr id="5216" name="Google Shape;5216;p5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17" name="Google Shape;5217;p5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18" name="Google Shape;5218;p5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19" name="Google Shape;5219;p5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20" name="Google Shape;5220;p53"/>
          <p:cNvGrpSpPr/>
          <p:nvPr/>
        </p:nvGrpSpPr>
        <p:grpSpPr>
          <a:xfrm>
            <a:off x="1239624" y="3186183"/>
            <a:ext cx="339253" cy="218676"/>
            <a:chOff x="1492675" y="1520750"/>
            <a:chExt cx="481825" cy="310575"/>
          </a:xfrm>
        </p:grpSpPr>
        <p:sp>
          <p:nvSpPr>
            <p:cNvPr id="5221" name="Google Shape;5221;p5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22" name="Google Shape;5222;p5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23" name="Google Shape;5223;p53"/>
          <p:cNvGrpSpPr/>
          <p:nvPr/>
        </p:nvGrpSpPr>
        <p:grpSpPr>
          <a:xfrm>
            <a:off x="1647421" y="3125877"/>
            <a:ext cx="352332" cy="339288"/>
            <a:chOff x="2071000" y="1435025"/>
            <a:chExt cx="500400" cy="481875"/>
          </a:xfrm>
        </p:grpSpPr>
        <p:sp>
          <p:nvSpPr>
            <p:cNvPr id="5224" name="Google Shape;5224;p5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25" name="Google Shape;5225;p5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26" name="Google Shape;5226;p5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27" name="Google Shape;5227;p53"/>
          <p:cNvGrpSpPr/>
          <p:nvPr/>
        </p:nvGrpSpPr>
        <p:grpSpPr>
          <a:xfrm>
            <a:off x="2075584" y="3146709"/>
            <a:ext cx="351874" cy="297623"/>
            <a:chOff x="2678350" y="1464650"/>
            <a:chExt cx="499750" cy="422700"/>
          </a:xfrm>
        </p:grpSpPr>
        <p:sp>
          <p:nvSpPr>
            <p:cNvPr id="5228" name="Google Shape;5228;p5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29" name="Google Shape;5229;p5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30" name="Google Shape;5230;p5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31" name="Google Shape;5231;p53"/>
          <p:cNvGrpSpPr/>
          <p:nvPr/>
        </p:nvGrpSpPr>
        <p:grpSpPr>
          <a:xfrm>
            <a:off x="2499118" y="3125895"/>
            <a:ext cx="339253" cy="339253"/>
            <a:chOff x="3271200" y="1435075"/>
            <a:chExt cx="481825" cy="481825"/>
          </a:xfrm>
        </p:grpSpPr>
        <p:sp>
          <p:nvSpPr>
            <p:cNvPr id="5232" name="Google Shape;5232;p5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33" name="Google Shape;5233;p5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34" name="Google Shape;5234;p53"/>
          <p:cNvGrpSpPr/>
          <p:nvPr/>
        </p:nvGrpSpPr>
        <p:grpSpPr>
          <a:xfrm>
            <a:off x="2909591" y="3125877"/>
            <a:ext cx="343442" cy="339288"/>
            <a:chOff x="3858100" y="1435075"/>
            <a:chExt cx="487775" cy="481875"/>
          </a:xfrm>
        </p:grpSpPr>
        <p:sp>
          <p:nvSpPr>
            <p:cNvPr id="5235" name="Google Shape;5235;p5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36" name="Google Shape;5236;p5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37" name="Google Shape;5237;p5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38" name="Google Shape;5238;p5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39" name="Google Shape;5239;p5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40" name="Google Shape;5240;p53"/>
          <p:cNvGrpSpPr/>
          <p:nvPr/>
        </p:nvGrpSpPr>
        <p:grpSpPr>
          <a:xfrm>
            <a:off x="3329674" y="3125895"/>
            <a:ext cx="339253" cy="339253"/>
            <a:chOff x="4456875" y="1435075"/>
            <a:chExt cx="481825" cy="481825"/>
          </a:xfrm>
        </p:grpSpPr>
        <p:sp>
          <p:nvSpPr>
            <p:cNvPr id="5241" name="Google Shape;5241;p5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42" name="Google Shape;5242;p5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43" name="Google Shape;5243;p5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44" name="Google Shape;5244;p5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45" name="Google Shape;5245;p5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46" name="Google Shape;5246;p5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47" name="Google Shape;5247;p5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48" name="Google Shape;5248;p5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49" name="Google Shape;5249;p5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0" name="Google Shape;5250;p5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1" name="Google Shape;5251;p5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2" name="Google Shape;5252;p5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3" name="Google Shape;5253;p5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4" name="Google Shape;5254;p5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5" name="Google Shape;5255;p5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6" name="Google Shape;5256;p5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7" name="Google Shape;5257;p5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8" name="Google Shape;5258;p5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59" name="Google Shape;5259;p5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60" name="Google Shape;5260;p53"/>
          <p:cNvGrpSpPr/>
          <p:nvPr/>
        </p:nvGrpSpPr>
        <p:grpSpPr>
          <a:xfrm>
            <a:off x="3750665" y="3125886"/>
            <a:ext cx="342580" cy="339271"/>
            <a:chOff x="5049725" y="1435050"/>
            <a:chExt cx="486550" cy="481850"/>
          </a:xfrm>
        </p:grpSpPr>
        <p:sp>
          <p:nvSpPr>
            <p:cNvPr id="5261" name="Google Shape;5261;p5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62" name="Google Shape;5262;p5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63" name="Google Shape;5263;p5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64" name="Google Shape;5264;p5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65" name="Google Shape;5265;p53"/>
          <p:cNvGrpSpPr/>
          <p:nvPr/>
        </p:nvGrpSpPr>
        <p:grpSpPr>
          <a:xfrm>
            <a:off x="4166216" y="3125895"/>
            <a:ext cx="339359" cy="339253"/>
            <a:chOff x="5642475" y="1435075"/>
            <a:chExt cx="481975" cy="481825"/>
          </a:xfrm>
        </p:grpSpPr>
        <p:sp>
          <p:nvSpPr>
            <p:cNvPr id="5266" name="Google Shape;5266;p5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67" name="Google Shape;5267;p5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68" name="Google Shape;5268;p5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69" name="Google Shape;5269;p53"/>
          <p:cNvGrpSpPr/>
          <p:nvPr/>
        </p:nvGrpSpPr>
        <p:grpSpPr>
          <a:xfrm>
            <a:off x="4580702" y="3125886"/>
            <a:ext cx="343759" cy="339271"/>
            <a:chOff x="6232000" y="1435050"/>
            <a:chExt cx="488225" cy="481850"/>
          </a:xfrm>
        </p:grpSpPr>
        <p:sp>
          <p:nvSpPr>
            <p:cNvPr id="5270" name="Google Shape;5270;p5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71" name="Google Shape;5271;p5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72" name="Google Shape;5272;p5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73" name="Google Shape;5273;p5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74" name="Google Shape;5274;p5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75" name="Google Shape;5275;p53"/>
          <p:cNvGrpSpPr/>
          <p:nvPr/>
        </p:nvGrpSpPr>
        <p:grpSpPr>
          <a:xfrm>
            <a:off x="841438" y="3539545"/>
            <a:ext cx="299929" cy="337792"/>
            <a:chOff x="924450" y="2028975"/>
            <a:chExt cx="425975" cy="479750"/>
          </a:xfrm>
        </p:grpSpPr>
        <p:sp>
          <p:nvSpPr>
            <p:cNvPr id="5276" name="Google Shape;5276;p5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77" name="Google Shape;5277;p5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78" name="Google Shape;5278;p5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79" name="Google Shape;5279;p53"/>
          <p:cNvGrpSpPr/>
          <p:nvPr/>
        </p:nvGrpSpPr>
        <p:grpSpPr>
          <a:xfrm>
            <a:off x="1653934" y="3559347"/>
            <a:ext cx="339306" cy="298186"/>
            <a:chOff x="2085450" y="2057100"/>
            <a:chExt cx="481900" cy="423500"/>
          </a:xfrm>
        </p:grpSpPr>
        <p:sp>
          <p:nvSpPr>
            <p:cNvPr id="5280" name="Google Shape;5280;p5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81" name="Google Shape;5281;p5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82" name="Google Shape;5282;p5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83" name="Google Shape;5283;p53"/>
          <p:cNvGrpSpPr/>
          <p:nvPr/>
        </p:nvGrpSpPr>
        <p:grpSpPr>
          <a:xfrm>
            <a:off x="2081868" y="3582592"/>
            <a:ext cx="339306" cy="251698"/>
            <a:chOff x="2678275" y="2090100"/>
            <a:chExt cx="481900" cy="357475"/>
          </a:xfrm>
        </p:grpSpPr>
        <p:sp>
          <p:nvSpPr>
            <p:cNvPr id="5284" name="Google Shape;5284;p5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85" name="Google Shape;5285;p5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86" name="Google Shape;5286;p5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87" name="Google Shape;5287;p5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88" name="Google Shape;5288;p5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89" name="Google Shape;5289;p53"/>
          <p:cNvGrpSpPr/>
          <p:nvPr/>
        </p:nvGrpSpPr>
        <p:grpSpPr>
          <a:xfrm>
            <a:off x="2559072" y="3594790"/>
            <a:ext cx="219345" cy="227301"/>
            <a:chOff x="3357325" y="2093500"/>
            <a:chExt cx="311525" cy="322825"/>
          </a:xfrm>
        </p:grpSpPr>
        <p:sp>
          <p:nvSpPr>
            <p:cNvPr id="5290" name="Google Shape;5290;p5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91" name="Google Shape;5291;p5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92" name="Google Shape;5292;p5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293" name="Google Shape;5293;p5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5294" name="Google Shape;5294;p53"/>
          <p:cNvGrpSpPr/>
          <p:nvPr/>
        </p:nvGrpSpPr>
        <p:grpSpPr>
          <a:xfrm>
            <a:off x="3353262" y="3538814"/>
            <a:ext cx="292078" cy="339253"/>
            <a:chOff x="4492800" y="2027925"/>
            <a:chExt cx="414825" cy="481825"/>
          </a:xfrm>
        </p:grpSpPr>
        <p:sp>
          <p:nvSpPr>
            <p:cNvPr id="5295" name="Google Shape;5295;p5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96" name="Google Shape;5296;p5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297" name="Google Shape;5297;p53"/>
          <p:cNvGrpSpPr/>
          <p:nvPr/>
        </p:nvGrpSpPr>
        <p:grpSpPr>
          <a:xfrm>
            <a:off x="3752354" y="3538805"/>
            <a:ext cx="339200" cy="339271"/>
            <a:chOff x="5049725" y="2027900"/>
            <a:chExt cx="481750" cy="481850"/>
          </a:xfrm>
        </p:grpSpPr>
        <p:sp>
          <p:nvSpPr>
            <p:cNvPr id="5298" name="Google Shape;5298;p5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299" name="Google Shape;5299;p5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00" name="Google Shape;5300;p5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01" name="Google Shape;5301;p5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02" name="Google Shape;5302;p5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03" name="Google Shape;5303;p5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04" name="Google Shape;5304;p5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05" name="Google Shape;5305;p5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06" name="Google Shape;5306;p53"/>
          <p:cNvGrpSpPr/>
          <p:nvPr/>
        </p:nvGrpSpPr>
        <p:grpSpPr>
          <a:xfrm>
            <a:off x="4225950" y="3538893"/>
            <a:ext cx="219890" cy="339095"/>
            <a:chOff x="5726350" y="2028150"/>
            <a:chExt cx="312300" cy="481600"/>
          </a:xfrm>
        </p:grpSpPr>
        <p:sp>
          <p:nvSpPr>
            <p:cNvPr id="5307" name="Google Shape;5307;p5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08" name="Google Shape;5308;p5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09" name="Google Shape;5309;p5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10" name="Google Shape;5310;p53"/>
          <p:cNvGrpSpPr/>
          <p:nvPr/>
        </p:nvGrpSpPr>
        <p:grpSpPr>
          <a:xfrm>
            <a:off x="4586141" y="3542000"/>
            <a:ext cx="332881" cy="332881"/>
            <a:chOff x="6239925" y="2032450"/>
            <a:chExt cx="472775" cy="472775"/>
          </a:xfrm>
        </p:grpSpPr>
        <p:sp>
          <p:nvSpPr>
            <p:cNvPr id="5311" name="Google Shape;5311;p5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12" name="Google Shape;5312;p5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13" name="Google Shape;5313;p53"/>
          <p:cNvGrpSpPr/>
          <p:nvPr/>
        </p:nvGrpSpPr>
        <p:grpSpPr>
          <a:xfrm>
            <a:off x="5035233" y="2364092"/>
            <a:ext cx="334641" cy="185425"/>
            <a:chOff x="903075" y="2730000"/>
            <a:chExt cx="475275" cy="263350"/>
          </a:xfrm>
        </p:grpSpPr>
        <p:sp>
          <p:nvSpPr>
            <p:cNvPr id="5314" name="Google Shape;5314;p5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15" name="Google Shape;5315;p5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16" name="Google Shape;5316;p5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17" name="Google Shape;5317;p53"/>
          <p:cNvGrpSpPr/>
          <p:nvPr/>
        </p:nvGrpSpPr>
        <p:grpSpPr>
          <a:xfrm>
            <a:off x="1239624" y="3538814"/>
            <a:ext cx="339253" cy="339253"/>
            <a:chOff x="1492675" y="2027925"/>
            <a:chExt cx="481825" cy="481825"/>
          </a:xfrm>
        </p:grpSpPr>
        <p:sp>
          <p:nvSpPr>
            <p:cNvPr id="5318" name="Google Shape;5318;p5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19" name="Google Shape;5319;p5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20" name="Google Shape;5320;p5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21" name="Google Shape;5321;p5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22" name="Google Shape;5322;p5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23" name="Google Shape;5323;p53"/>
          <p:cNvGrpSpPr/>
          <p:nvPr/>
        </p:nvGrpSpPr>
        <p:grpSpPr>
          <a:xfrm>
            <a:off x="5466000" y="2287178"/>
            <a:ext cx="339253" cy="339253"/>
            <a:chOff x="1492675" y="2620775"/>
            <a:chExt cx="481825" cy="481825"/>
          </a:xfrm>
        </p:grpSpPr>
        <p:sp>
          <p:nvSpPr>
            <p:cNvPr id="5324" name="Google Shape;5324;p5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25" name="Google Shape;5325;p5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326" name="Google Shape;5326;p5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5327" name="Google Shape;5327;p53"/>
          <p:cNvGrpSpPr/>
          <p:nvPr/>
        </p:nvGrpSpPr>
        <p:grpSpPr>
          <a:xfrm>
            <a:off x="6289754" y="2303161"/>
            <a:ext cx="333585" cy="307287"/>
            <a:chOff x="2682350" y="2643425"/>
            <a:chExt cx="473775" cy="436425"/>
          </a:xfrm>
        </p:grpSpPr>
        <p:sp>
          <p:nvSpPr>
            <p:cNvPr id="5328" name="Google Shape;5328;p5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29" name="Google Shape;5329;p5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30" name="Google Shape;5330;p5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31" name="Google Shape;5331;p5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32" name="Google Shape;5332;p5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33" name="Google Shape;5333;p5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34" name="Google Shape;5334;p5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35" name="Google Shape;5335;p53"/>
          <p:cNvGrpSpPr/>
          <p:nvPr/>
        </p:nvGrpSpPr>
        <p:grpSpPr>
          <a:xfrm>
            <a:off x="6755243" y="2287178"/>
            <a:ext cx="238531" cy="339253"/>
            <a:chOff x="3342725" y="2620775"/>
            <a:chExt cx="338775" cy="481825"/>
          </a:xfrm>
        </p:grpSpPr>
        <p:sp>
          <p:nvSpPr>
            <p:cNvPr id="5336" name="Google Shape;5336;p5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37" name="Google Shape;5337;p5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38" name="Google Shape;5338;p5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39" name="Google Shape;5339;p53"/>
          <p:cNvGrpSpPr/>
          <p:nvPr/>
        </p:nvGrpSpPr>
        <p:grpSpPr>
          <a:xfrm>
            <a:off x="7148994" y="2287178"/>
            <a:ext cx="278296" cy="339253"/>
            <a:chOff x="3907325" y="2620775"/>
            <a:chExt cx="395250" cy="481825"/>
          </a:xfrm>
        </p:grpSpPr>
        <p:sp>
          <p:nvSpPr>
            <p:cNvPr id="5340" name="Google Shape;5340;p5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41" name="Google Shape;5341;p5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42" name="Google Shape;5342;p5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43" name="Google Shape;5343;p5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44" name="Google Shape;5344;p53"/>
          <p:cNvGrpSpPr/>
          <p:nvPr/>
        </p:nvGrpSpPr>
        <p:grpSpPr>
          <a:xfrm>
            <a:off x="7542181" y="2297783"/>
            <a:ext cx="339253" cy="318042"/>
            <a:chOff x="4456875" y="2635825"/>
            <a:chExt cx="481825" cy="451700"/>
          </a:xfrm>
        </p:grpSpPr>
        <p:sp>
          <p:nvSpPr>
            <p:cNvPr id="5345" name="Google Shape;5345;p5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46" name="Google Shape;5346;p5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47" name="Google Shape;5347;p5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48" name="Google Shape;5348;p5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49" name="Google Shape;5349;p5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50" name="Google Shape;5350;p5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51" name="Google Shape;5351;p53"/>
          <p:cNvGrpSpPr/>
          <p:nvPr/>
        </p:nvGrpSpPr>
        <p:grpSpPr>
          <a:xfrm>
            <a:off x="7967105" y="2297783"/>
            <a:ext cx="339253" cy="318042"/>
            <a:chOff x="5049725" y="2635825"/>
            <a:chExt cx="481825" cy="451700"/>
          </a:xfrm>
        </p:grpSpPr>
        <p:sp>
          <p:nvSpPr>
            <p:cNvPr id="5352" name="Google Shape;5352;p5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53" name="Google Shape;5353;p5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54" name="Google Shape;5354;p5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55" name="Google Shape;5355;p53"/>
          <p:cNvGrpSpPr/>
          <p:nvPr/>
        </p:nvGrpSpPr>
        <p:grpSpPr>
          <a:xfrm>
            <a:off x="2211475" y="3952243"/>
            <a:ext cx="338566" cy="338373"/>
            <a:chOff x="5643000" y="2621375"/>
            <a:chExt cx="480850" cy="480575"/>
          </a:xfrm>
        </p:grpSpPr>
        <p:sp>
          <p:nvSpPr>
            <p:cNvPr id="5356" name="Google Shape;5356;p5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57" name="Google Shape;5357;p5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58" name="Google Shape;5358;p5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59" name="Google Shape;5359;p5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60" name="Google Shape;5360;p5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61" name="Google Shape;5361;p5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62" name="Google Shape;5362;p5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63" name="Google Shape;5363;p53"/>
          <p:cNvGrpSpPr/>
          <p:nvPr/>
        </p:nvGrpSpPr>
        <p:grpSpPr>
          <a:xfrm>
            <a:off x="4032695" y="3951803"/>
            <a:ext cx="339359" cy="339253"/>
            <a:chOff x="6235250" y="2620775"/>
            <a:chExt cx="481975" cy="481825"/>
          </a:xfrm>
        </p:grpSpPr>
        <p:sp>
          <p:nvSpPr>
            <p:cNvPr id="5364" name="Google Shape;5364;p5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65" name="Google Shape;5365;p5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66" name="Google Shape;5366;p5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67" name="Google Shape;5367;p5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68" name="Google Shape;5368;p5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369" name="Google Shape;5369;p5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5370" name="Google Shape;5370;p53"/>
          <p:cNvGrpSpPr/>
          <p:nvPr/>
        </p:nvGrpSpPr>
        <p:grpSpPr>
          <a:xfrm>
            <a:off x="5465078" y="2711317"/>
            <a:ext cx="341101" cy="339253"/>
            <a:chOff x="1535000" y="3223325"/>
            <a:chExt cx="484450" cy="481825"/>
          </a:xfrm>
        </p:grpSpPr>
        <p:sp>
          <p:nvSpPr>
            <p:cNvPr id="5371" name="Google Shape;5371;p5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72" name="Google Shape;5372;p5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73" name="Google Shape;5373;p5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74" name="Google Shape;5374;p53"/>
          <p:cNvGrpSpPr/>
          <p:nvPr/>
        </p:nvGrpSpPr>
        <p:grpSpPr>
          <a:xfrm>
            <a:off x="5872645" y="2746618"/>
            <a:ext cx="339253" cy="268649"/>
            <a:chOff x="2085525" y="3263750"/>
            <a:chExt cx="481825" cy="381550"/>
          </a:xfrm>
        </p:grpSpPr>
        <p:sp>
          <p:nvSpPr>
            <p:cNvPr id="5375" name="Google Shape;5375;p5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76" name="Google Shape;5376;p5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377" name="Google Shape;5377;p5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5378" name="Google Shape;5378;p53"/>
          <p:cNvGrpSpPr/>
          <p:nvPr/>
        </p:nvGrpSpPr>
        <p:grpSpPr>
          <a:xfrm>
            <a:off x="6704407" y="2711308"/>
            <a:ext cx="340204" cy="339271"/>
            <a:chOff x="3270450" y="3213625"/>
            <a:chExt cx="483175" cy="481850"/>
          </a:xfrm>
        </p:grpSpPr>
        <p:sp>
          <p:nvSpPr>
            <p:cNvPr id="5379" name="Google Shape;5379;p5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80" name="Google Shape;5380;p5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81" name="Google Shape;5381;p53"/>
          <p:cNvGrpSpPr/>
          <p:nvPr/>
        </p:nvGrpSpPr>
        <p:grpSpPr>
          <a:xfrm>
            <a:off x="7203676" y="2711317"/>
            <a:ext cx="168931" cy="339253"/>
            <a:chOff x="3984950" y="3213600"/>
            <a:chExt cx="239925" cy="481825"/>
          </a:xfrm>
        </p:grpSpPr>
        <p:sp>
          <p:nvSpPr>
            <p:cNvPr id="5382" name="Google Shape;5382;p5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83" name="Google Shape;5383;p5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384" name="Google Shape;5384;p5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85" name="Google Shape;5385;p5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5386" name="Google Shape;5386;p53"/>
          <p:cNvGrpSpPr/>
          <p:nvPr/>
        </p:nvGrpSpPr>
        <p:grpSpPr>
          <a:xfrm>
            <a:off x="1736111" y="3981487"/>
            <a:ext cx="355218" cy="279880"/>
            <a:chOff x="5629975" y="3255775"/>
            <a:chExt cx="504500" cy="397500"/>
          </a:xfrm>
        </p:grpSpPr>
        <p:sp>
          <p:nvSpPr>
            <p:cNvPr id="5387" name="Google Shape;5387;p5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88" name="Google Shape;5388;p5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89" name="Google Shape;5389;p5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90" name="Google Shape;5390;p5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91" name="Google Shape;5391;p5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92" name="Google Shape;5392;p53"/>
          <p:cNvGrpSpPr/>
          <p:nvPr/>
        </p:nvGrpSpPr>
        <p:grpSpPr>
          <a:xfrm>
            <a:off x="3572294" y="3981593"/>
            <a:ext cx="340256" cy="279669"/>
            <a:chOff x="6234950" y="3255925"/>
            <a:chExt cx="483250" cy="397200"/>
          </a:xfrm>
        </p:grpSpPr>
        <p:sp>
          <p:nvSpPr>
            <p:cNvPr id="5393" name="Google Shape;5393;p5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94" name="Google Shape;5394;p5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95" name="Google Shape;5395;p5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96" name="Google Shape;5396;p5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97" name="Google Shape;5397;p5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398" name="Google Shape;5398;p5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399" name="Google Shape;5399;p53"/>
          <p:cNvGrpSpPr/>
          <p:nvPr/>
        </p:nvGrpSpPr>
        <p:grpSpPr>
          <a:xfrm>
            <a:off x="5043532" y="3125970"/>
            <a:ext cx="318042" cy="339253"/>
            <a:chOff x="914900" y="3806450"/>
            <a:chExt cx="451700" cy="481825"/>
          </a:xfrm>
        </p:grpSpPr>
        <p:sp>
          <p:nvSpPr>
            <p:cNvPr id="5400" name="Google Shape;5400;p5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01" name="Google Shape;5401;p5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02" name="Google Shape;5402;p5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03" name="Google Shape;5403;p5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04" name="Google Shape;5404;p5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05" name="Google Shape;5405;p53"/>
          <p:cNvGrpSpPr/>
          <p:nvPr/>
        </p:nvGrpSpPr>
        <p:grpSpPr>
          <a:xfrm>
            <a:off x="5462454" y="3125785"/>
            <a:ext cx="346347" cy="339623"/>
            <a:chOff x="1490050" y="3805975"/>
            <a:chExt cx="491900" cy="482350"/>
          </a:xfrm>
        </p:grpSpPr>
        <p:sp>
          <p:nvSpPr>
            <p:cNvPr id="5406" name="Google Shape;5406;p5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07" name="Google Shape;5407;p5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08" name="Google Shape;5408;p5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09" name="Google Shape;5409;p5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10" name="Google Shape;5410;p53"/>
          <p:cNvGrpSpPr/>
          <p:nvPr/>
        </p:nvGrpSpPr>
        <p:grpSpPr>
          <a:xfrm>
            <a:off x="5886322" y="3125970"/>
            <a:ext cx="311899" cy="339253"/>
            <a:chOff x="2104275" y="3806450"/>
            <a:chExt cx="442975" cy="481825"/>
          </a:xfrm>
        </p:grpSpPr>
        <p:sp>
          <p:nvSpPr>
            <p:cNvPr id="5411" name="Google Shape;5411;p5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12" name="Google Shape;5412;p5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13" name="Google Shape;5413;p53"/>
          <p:cNvGrpSpPr/>
          <p:nvPr/>
        </p:nvGrpSpPr>
        <p:grpSpPr>
          <a:xfrm>
            <a:off x="6309839" y="3125970"/>
            <a:ext cx="293416" cy="339253"/>
            <a:chOff x="2710875" y="3806450"/>
            <a:chExt cx="416725" cy="481825"/>
          </a:xfrm>
        </p:grpSpPr>
        <p:sp>
          <p:nvSpPr>
            <p:cNvPr id="5414" name="Google Shape;5414;p5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15" name="Google Shape;5415;p5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16" name="Google Shape;5416;p53"/>
          <p:cNvGrpSpPr/>
          <p:nvPr/>
        </p:nvGrpSpPr>
        <p:grpSpPr>
          <a:xfrm>
            <a:off x="6704883" y="3166412"/>
            <a:ext cx="339253" cy="258369"/>
            <a:chOff x="3271200" y="3863875"/>
            <a:chExt cx="481825" cy="366950"/>
          </a:xfrm>
        </p:grpSpPr>
        <p:sp>
          <p:nvSpPr>
            <p:cNvPr id="5417" name="Google Shape;5417;p5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18" name="Google Shape;5418;p5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19" name="Google Shape;5419;p53"/>
          <p:cNvGrpSpPr/>
          <p:nvPr/>
        </p:nvGrpSpPr>
        <p:grpSpPr>
          <a:xfrm>
            <a:off x="7140377" y="3126199"/>
            <a:ext cx="295528" cy="338795"/>
            <a:chOff x="3895050" y="3806775"/>
            <a:chExt cx="419725" cy="481175"/>
          </a:xfrm>
        </p:grpSpPr>
        <p:sp>
          <p:nvSpPr>
            <p:cNvPr id="5420" name="Google Shape;5420;p5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21" name="Google Shape;5421;p5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22" name="Google Shape;5422;p53"/>
          <p:cNvGrpSpPr/>
          <p:nvPr/>
        </p:nvGrpSpPr>
        <p:grpSpPr>
          <a:xfrm>
            <a:off x="7543659" y="3125979"/>
            <a:ext cx="336296" cy="339235"/>
            <a:chOff x="4464775" y="3806475"/>
            <a:chExt cx="477625" cy="481800"/>
          </a:xfrm>
        </p:grpSpPr>
        <p:sp>
          <p:nvSpPr>
            <p:cNvPr id="5423" name="Google Shape;5423;p5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24" name="Google Shape;5424;p5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25" name="Google Shape;5425;p5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26" name="Google Shape;5426;p5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27" name="Google Shape;5427;p5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28" name="Google Shape;5428;p5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29" name="Google Shape;5429;p53"/>
          <p:cNvGrpSpPr/>
          <p:nvPr/>
        </p:nvGrpSpPr>
        <p:grpSpPr>
          <a:xfrm>
            <a:off x="7967105" y="3125970"/>
            <a:ext cx="339253" cy="339253"/>
            <a:chOff x="5049725" y="3806450"/>
            <a:chExt cx="481825" cy="481825"/>
          </a:xfrm>
        </p:grpSpPr>
        <p:sp>
          <p:nvSpPr>
            <p:cNvPr id="5430" name="Google Shape;5430;p5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31" name="Google Shape;5431;p5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32" name="Google Shape;5432;p5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33" name="Google Shape;5433;p53"/>
          <p:cNvGrpSpPr/>
          <p:nvPr/>
        </p:nvGrpSpPr>
        <p:grpSpPr>
          <a:xfrm>
            <a:off x="1276714" y="3951798"/>
            <a:ext cx="339253" cy="339253"/>
            <a:chOff x="5651375" y="3806450"/>
            <a:chExt cx="481825" cy="481825"/>
          </a:xfrm>
        </p:grpSpPr>
        <p:sp>
          <p:nvSpPr>
            <p:cNvPr id="5434" name="Google Shape;5434;p5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35" name="Google Shape;5435;p5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36" name="Google Shape;5436;p5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37" name="Google Shape;5437;p5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38" name="Google Shape;5438;p53"/>
          <p:cNvGrpSpPr/>
          <p:nvPr/>
        </p:nvGrpSpPr>
        <p:grpSpPr>
          <a:xfrm>
            <a:off x="3153646" y="3953787"/>
            <a:ext cx="298503" cy="335275"/>
            <a:chOff x="6264300" y="3809300"/>
            <a:chExt cx="423950" cy="476175"/>
          </a:xfrm>
        </p:grpSpPr>
        <p:sp>
          <p:nvSpPr>
            <p:cNvPr id="5439" name="Google Shape;5439;p5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40" name="Google Shape;5440;p5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41" name="Google Shape;5441;p5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42" name="Google Shape;5442;p53"/>
          <p:cNvGrpSpPr/>
          <p:nvPr/>
        </p:nvGrpSpPr>
        <p:grpSpPr>
          <a:xfrm>
            <a:off x="5032267" y="3538881"/>
            <a:ext cx="340573" cy="339271"/>
            <a:chOff x="898875" y="4399275"/>
            <a:chExt cx="483700" cy="481850"/>
          </a:xfrm>
        </p:grpSpPr>
        <p:sp>
          <p:nvSpPr>
            <p:cNvPr id="5443" name="Google Shape;5443;p5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44" name="Google Shape;5444;p5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45" name="Google Shape;5445;p5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46" name="Google Shape;5446;p5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47" name="Google Shape;5447;p5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48" name="Google Shape;5448;p5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49" name="Google Shape;5449;p5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50" name="Google Shape;5450;p5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51" name="Google Shape;5451;p53"/>
          <p:cNvGrpSpPr/>
          <p:nvPr/>
        </p:nvGrpSpPr>
        <p:grpSpPr>
          <a:xfrm>
            <a:off x="5466000" y="3554133"/>
            <a:ext cx="339253" cy="308765"/>
            <a:chOff x="1492675" y="4420975"/>
            <a:chExt cx="481825" cy="438525"/>
          </a:xfrm>
        </p:grpSpPr>
        <p:sp>
          <p:nvSpPr>
            <p:cNvPr id="5452" name="Google Shape;5452;p5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53" name="Google Shape;5453;p5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54" name="Google Shape;5454;p5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55" name="Google Shape;5455;p5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56" name="Google Shape;5456;p5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57" name="Google Shape;5457;p53"/>
          <p:cNvGrpSpPr/>
          <p:nvPr/>
        </p:nvGrpSpPr>
        <p:grpSpPr>
          <a:xfrm>
            <a:off x="5870982" y="3539558"/>
            <a:ext cx="342580" cy="337915"/>
            <a:chOff x="2084100" y="4400250"/>
            <a:chExt cx="486550" cy="479925"/>
          </a:xfrm>
        </p:grpSpPr>
        <p:sp>
          <p:nvSpPr>
            <p:cNvPr id="5458" name="Google Shape;5458;p5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59" name="Google Shape;5459;p5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60" name="Google Shape;5460;p5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61" name="Google Shape;5461;p5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62" name="Google Shape;5462;p5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63" name="Google Shape;5463;p5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64" name="Google Shape;5464;p53"/>
          <p:cNvGrpSpPr/>
          <p:nvPr/>
        </p:nvGrpSpPr>
        <p:grpSpPr>
          <a:xfrm>
            <a:off x="6307462" y="3538907"/>
            <a:ext cx="298169" cy="339218"/>
            <a:chOff x="2707950" y="4399325"/>
            <a:chExt cx="423475" cy="481775"/>
          </a:xfrm>
        </p:grpSpPr>
        <p:sp>
          <p:nvSpPr>
            <p:cNvPr id="5465" name="Google Shape;5465;p5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66" name="Google Shape;5466;p5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67" name="Google Shape;5467;p5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68" name="Google Shape;5468;p5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69" name="Google Shape;5469;p5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70" name="Google Shape;5470;p5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71" name="Google Shape;5471;p5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72" name="Google Shape;5472;p5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73" name="Google Shape;5473;p5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74" name="Google Shape;5474;p5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75" name="Google Shape;5475;p5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76" name="Google Shape;5476;p5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77" name="Google Shape;5477;p53"/>
          <p:cNvGrpSpPr/>
          <p:nvPr/>
        </p:nvGrpSpPr>
        <p:grpSpPr>
          <a:xfrm>
            <a:off x="6736981" y="3538881"/>
            <a:ext cx="275057" cy="339271"/>
            <a:chOff x="3330525" y="4399275"/>
            <a:chExt cx="390650" cy="481850"/>
          </a:xfrm>
        </p:grpSpPr>
        <p:sp>
          <p:nvSpPr>
            <p:cNvPr id="5478" name="Google Shape;5478;p5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79" name="Google Shape;5479;p5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80" name="Google Shape;5480;p5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81" name="Google Shape;5481;p5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82" name="Google Shape;5482;p5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83" name="Google Shape;5483;p5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84" name="Google Shape;5484;p5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85" name="Google Shape;5485;p53"/>
          <p:cNvGrpSpPr/>
          <p:nvPr/>
        </p:nvGrpSpPr>
        <p:grpSpPr>
          <a:xfrm>
            <a:off x="7161510" y="3538890"/>
            <a:ext cx="253265" cy="339253"/>
            <a:chOff x="3938800" y="4399275"/>
            <a:chExt cx="359700" cy="481825"/>
          </a:xfrm>
        </p:grpSpPr>
        <p:sp>
          <p:nvSpPr>
            <p:cNvPr id="5486" name="Google Shape;5486;p5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87" name="Google Shape;5487;p5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88" name="Google Shape;5488;p5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89" name="Google Shape;5489;p5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90" name="Google Shape;5490;p5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91" name="Google Shape;5491;p53"/>
          <p:cNvGrpSpPr/>
          <p:nvPr/>
        </p:nvGrpSpPr>
        <p:grpSpPr>
          <a:xfrm>
            <a:off x="7632288" y="3538890"/>
            <a:ext cx="159039" cy="339253"/>
            <a:chOff x="4584850" y="4399275"/>
            <a:chExt cx="225875" cy="481825"/>
          </a:xfrm>
        </p:grpSpPr>
        <p:sp>
          <p:nvSpPr>
            <p:cNvPr id="5492" name="Google Shape;5492;p5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93" name="Google Shape;5493;p5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494" name="Google Shape;5494;p5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nvGrpSpPr>
          <p:cNvPr id="5495" name="Google Shape;5495;p53"/>
          <p:cNvGrpSpPr/>
          <p:nvPr/>
        </p:nvGrpSpPr>
        <p:grpSpPr>
          <a:xfrm>
            <a:off x="817316" y="3951795"/>
            <a:ext cx="339253" cy="339253"/>
            <a:chOff x="5642550" y="4399275"/>
            <a:chExt cx="481825" cy="481825"/>
          </a:xfrm>
        </p:grpSpPr>
        <p:sp>
          <p:nvSpPr>
            <p:cNvPr id="5496" name="Google Shape;5496;p5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497" name="Google Shape;5497;p5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498" name="Google Shape;5498;p53"/>
          <p:cNvGrpSpPr/>
          <p:nvPr/>
        </p:nvGrpSpPr>
        <p:grpSpPr>
          <a:xfrm>
            <a:off x="2670186" y="3963703"/>
            <a:ext cx="363316" cy="315437"/>
            <a:chOff x="6218300" y="4416175"/>
            <a:chExt cx="516000" cy="448000"/>
          </a:xfrm>
        </p:grpSpPr>
        <p:sp>
          <p:nvSpPr>
            <p:cNvPr id="5499" name="Google Shape;5499;p5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00" name="Google Shape;5500;p5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01" name="Google Shape;5501;p5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502" name="Google Shape;5502;p53"/>
          <p:cNvGrpSpPr/>
          <p:nvPr/>
        </p:nvGrpSpPr>
        <p:grpSpPr>
          <a:xfrm>
            <a:off x="5870391" y="3951792"/>
            <a:ext cx="339253" cy="339253"/>
            <a:chOff x="899850" y="4992125"/>
            <a:chExt cx="481825" cy="481825"/>
          </a:xfrm>
        </p:grpSpPr>
        <p:sp>
          <p:nvSpPr>
            <p:cNvPr id="5503" name="Google Shape;5503;p5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04" name="Google Shape;5504;p5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05" name="Google Shape;5505;p5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506" name="Google Shape;5506;p53"/>
          <p:cNvGrpSpPr/>
          <p:nvPr/>
        </p:nvGrpSpPr>
        <p:grpSpPr>
          <a:xfrm>
            <a:off x="5410993" y="3951792"/>
            <a:ext cx="339253" cy="339253"/>
            <a:chOff x="1492675" y="4992125"/>
            <a:chExt cx="481825" cy="481825"/>
          </a:xfrm>
        </p:grpSpPr>
        <p:sp>
          <p:nvSpPr>
            <p:cNvPr id="5507" name="Google Shape;5507;p5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08" name="Google Shape;5508;p5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509" name="Google Shape;5509;p53"/>
          <p:cNvGrpSpPr/>
          <p:nvPr/>
        </p:nvGrpSpPr>
        <p:grpSpPr>
          <a:xfrm>
            <a:off x="4951595" y="3951792"/>
            <a:ext cx="339253" cy="339253"/>
            <a:chOff x="2085525" y="4992125"/>
            <a:chExt cx="481825" cy="481825"/>
          </a:xfrm>
        </p:grpSpPr>
        <p:sp>
          <p:nvSpPr>
            <p:cNvPr id="5510" name="Google Shape;5510;p5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11" name="Google Shape;5511;p5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512" name="Google Shape;5512;p53"/>
          <p:cNvGrpSpPr/>
          <p:nvPr/>
        </p:nvGrpSpPr>
        <p:grpSpPr>
          <a:xfrm>
            <a:off x="6789344" y="3951792"/>
            <a:ext cx="339253" cy="339253"/>
            <a:chOff x="2678350" y="4992125"/>
            <a:chExt cx="481825" cy="481825"/>
          </a:xfrm>
        </p:grpSpPr>
        <p:sp>
          <p:nvSpPr>
            <p:cNvPr id="5513" name="Google Shape;5513;p5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14" name="Google Shape;5514;p5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15" name="Google Shape;5515;p5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516" name="Google Shape;5516;p53"/>
          <p:cNvGrpSpPr/>
          <p:nvPr/>
        </p:nvGrpSpPr>
        <p:grpSpPr>
          <a:xfrm>
            <a:off x="4492198" y="3951792"/>
            <a:ext cx="339253" cy="339253"/>
            <a:chOff x="3271200" y="4992125"/>
            <a:chExt cx="481825" cy="481825"/>
          </a:xfrm>
        </p:grpSpPr>
        <p:sp>
          <p:nvSpPr>
            <p:cNvPr id="5517" name="Google Shape;5517;p5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18" name="Google Shape;5518;p5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19" name="Google Shape;5519;p5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5520" name="Google Shape;5520;p53"/>
          <p:cNvGrpSpPr/>
          <p:nvPr/>
        </p:nvGrpSpPr>
        <p:grpSpPr>
          <a:xfrm>
            <a:off x="6329788" y="3952813"/>
            <a:ext cx="339411" cy="337211"/>
            <a:chOff x="5049575" y="4993600"/>
            <a:chExt cx="482050" cy="478925"/>
          </a:xfrm>
        </p:grpSpPr>
        <p:sp>
          <p:nvSpPr>
            <p:cNvPr id="5521" name="Google Shape;5521;p5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22" name="Google Shape;5522;p5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23" name="Google Shape;5523;p5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5524" name="Google Shape;5524;p5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5525" name="Google Shape;5525;p5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You can </a:t>
            </a:r>
            <a:r>
              <a:rPr lang="en" sz="1100" b="1" i="0" u="none" strike="noStrike" cap="none">
                <a:solidFill>
                  <a:schemeClr val="dk2"/>
                </a:solidFill>
                <a:latin typeface="Arial"/>
                <a:ea typeface="Arial"/>
                <a:cs typeface="Arial"/>
                <a:sym typeface="Arial"/>
              </a:rPr>
              <a:t>resize </a:t>
            </a:r>
            <a:r>
              <a:rPr lang="en" sz="1100" b="0" i="0" u="none" strike="noStrike" cap="none">
                <a:solidFill>
                  <a:schemeClr val="lt1"/>
                </a:solidFill>
                <a:latin typeface="Arial"/>
                <a:ea typeface="Arial"/>
                <a:cs typeface="Arial"/>
                <a:sym typeface="Arial"/>
              </a:rPr>
              <a:t>these icons without losing quality.</a:t>
            </a: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You can </a:t>
            </a:r>
            <a:r>
              <a:rPr lang="en" sz="1100" b="1" i="0" u="none" strike="noStrike" cap="none">
                <a:solidFill>
                  <a:schemeClr val="dk2"/>
                </a:solidFill>
                <a:latin typeface="Arial"/>
                <a:ea typeface="Arial"/>
                <a:cs typeface="Arial"/>
                <a:sym typeface="Arial"/>
              </a:rPr>
              <a:t>change the stroke and fill color</a:t>
            </a:r>
            <a:r>
              <a:rPr lang="en" sz="1100" b="0" i="0" u="none" strike="noStrike" cap="none">
                <a:solidFill>
                  <a:schemeClr val="lt1"/>
                </a:solidFill>
                <a:latin typeface="Arial"/>
                <a:ea typeface="Arial"/>
                <a:cs typeface="Arial"/>
                <a:sym typeface="Arial"/>
              </a:rPr>
              <a:t>; just select the icon and click on the </a:t>
            </a:r>
            <a:r>
              <a:rPr lang="en" sz="1100" b="1" i="0" u="none" strike="noStrike" cap="none">
                <a:solidFill>
                  <a:schemeClr val="dk2"/>
                </a:solidFill>
                <a:latin typeface="Arial"/>
                <a:ea typeface="Arial"/>
                <a:cs typeface="Arial"/>
                <a:sym typeface="Arial"/>
              </a:rPr>
              <a:t>paint bucket/pen</a:t>
            </a:r>
            <a:r>
              <a:rPr lang="en" sz="1100" b="0" i="0" u="none" strike="noStrike" cap="none">
                <a:solidFill>
                  <a:schemeClr val="lt1"/>
                </a:solidFill>
                <a:latin typeface="Arial"/>
                <a:ea typeface="Arial"/>
                <a:cs typeface="Arial"/>
                <a:sym typeface="Arial"/>
              </a:rPr>
              <a:t>.</a:t>
            </a: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In Google Slides, you can also use </a:t>
            </a:r>
            <a:r>
              <a:rPr lang="en" sz="1100" b="1" i="0" u="none" strike="noStrike" cap="none">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Flaticon’s extension</a:t>
            </a:r>
            <a:r>
              <a:rPr lang="en" sz="1100" b="0" i="0" u="none" strike="noStrike" cap="none">
                <a:solidFill>
                  <a:schemeClr val="lt1"/>
                </a:solidFill>
                <a:latin typeface="Arial"/>
                <a:ea typeface="Arial"/>
                <a:cs typeface="Arial"/>
                <a:sym typeface="Arial"/>
              </a:rPr>
              <a:t>, allowing you to customize and add even more icons.</a:t>
            </a:r>
            <a:endParaRPr sz="1100" b="0" i="0" u="none" strike="noStrike" cap="none">
              <a:solidFill>
                <a:schemeClr val="lt1"/>
              </a:solidFill>
              <a:latin typeface="Arial"/>
              <a:ea typeface="Arial"/>
              <a:cs typeface="Arial"/>
              <a:sym typeface="Arial"/>
            </a:endParaRPr>
          </a:p>
        </p:txBody>
      </p:sp>
      <p:sp>
        <p:nvSpPr>
          <p:cNvPr id="5526" name="Google Shape;5526;p53"/>
          <p:cNvSpPr txBox="1">
            <a:spLocks noGrp="1"/>
          </p:cNvSpPr>
          <p:nvPr>
            <p:ph type="title"/>
          </p:nvPr>
        </p:nvSpPr>
        <p:spPr>
          <a:xfrm>
            <a:off x="723450" y="511025"/>
            <a:ext cx="76971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a:t>...and our sets of editable icons</a:t>
            </a:r>
            <a:endParaRPr/>
          </a:p>
        </p:txBody>
      </p:sp>
      <p:grpSp>
        <p:nvGrpSpPr>
          <p:cNvPr id="5527" name="Google Shape;5527;p53"/>
          <p:cNvGrpSpPr/>
          <p:nvPr/>
        </p:nvGrpSpPr>
        <p:grpSpPr>
          <a:xfrm>
            <a:off x="7248742" y="3975375"/>
            <a:ext cx="195300" cy="343772"/>
            <a:chOff x="3999225" y="4364775"/>
            <a:chExt cx="195300" cy="343772"/>
          </a:xfrm>
        </p:grpSpPr>
        <p:grpSp>
          <p:nvGrpSpPr>
            <p:cNvPr id="5528" name="Google Shape;5528;p53"/>
            <p:cNvGrpSpPr/>
            <p:nvPr/>
          </p:nvGrpSpPr>
          <p:grpSpPr>
            <a:xfrm>
              <a:off x="4048568" y="4562577"/>
              <a:ext cx="97317" cy="145970"/>
              <a:chOff x="1529575" y="2222650"/>
              <a:chExt cx="203125" cy="304675"/>
            </a:xfrm>
          </p:grpSpPr>
          <p:sp>
            <p:nvSpPr>
              <p:cNvPr id="5529" name="Google Shape;5529;p5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0" name="Google Shape;5530;p5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31" name="Google Shape;5531;p53"/>
            <p:cNvGrpSpPr/>
            <p:nvPr/>
          </p:nvGrpSpPr>
          <p:grpSpPr>
            <a:xfrm>
              <a:off x="3999225" y="4364775"/>
              <a:ext cx="195300" cy="195300"/>
              <a:chOff x="3999225" y="4364775"/>
              <a:chExt cx="195300" cy="195300"/>
            </a:xfrm>
          </p:grpSpPr>
          <p:sp>
            <p:nvSpPr>
              <p:cNvPr id="5532" name="Google Shape;5532;p5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3" name="Google Shape;5533;p5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534" name="Google Shape;5534;p53"/>
          <p:cNvGrpSpPr/>
          <p:nvPr/>
        </p:nvGrpSpPr>
        <p:grpSpPr>
          <a:xfrm>
            <a:off x="7564186" y="3991627"/>
            <a:ext cx="277087" cy="259611"/>
            <a:chOff x="4335888" y="4398114"/>
            <a:chExt cx="277087" cy="259611"/>
          </a:xfrm>
        </p:grpSpPr>
        <p:grpSp>
          <p:nvGrpSpPr>
            <p:cNvPr id="5535" name="Google Shape;5535;p53"/>
            <p:cNvGrpSpPr/>
            <p:nvPr/>
          </p:nvGrpSpPr>
          <p:grpSpPr>
            <a:xfrm>
              <a:off x="4335888" y="4462425"/>
              <a:ext cx="195300" cy="195300"/>
              <a:chOff x="4335888" y="4462425"/>
              <a:chExt cx="195300" cy="195300"/>
            </a:xfrm>
          </p:grpSpPr>
          <p:sp>
            <p:nvSpPr>
              <p:cNvPr id="5536" name="Google Shape;5536;p5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7" name="Google Shape;5537;p5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38" name="Google Shape;5538;p53"/>
            <p:cNvGrpSpPr/>
            <p:nvPr/>
          </p:nvGrpSpPr>
          <p:grpSpPr>
            <a:xfrm>
              <a:off x="4509813" y="4398114"/>
              <a:ext cx="103162" cy="103198"/>
              <a:chOff x="2277975" y="2021700"/>
              <a:chExt cx="215325" cy="215400"/>
            </a:xfrm>
          </p:grpSpPr>
          <p:sp>
            <p:nvSpPr>
              <p:cNvPr id="5539" name="Google Shape;5539;p5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0" name="Google Shape;5540;p5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541" name="Google Shape;5541;p53"/>
          <p:cNvGrpSpPr/>
          <p:nvPr/>
        </p:nvGrpSpPr>
        <p:grpSpPr>
          <a:xfrm>
            <a:off x="7961419" y="4049613"/>
            <a:ext cx="392275" cy="195300"/>
            <a:chOff x="4752588" y="4440200"/>
            <a:chExt cx="392275" cy="195300"/>
          </a:xfrm>
        </p:grpSpPr>
        <p:grpSp>
          <p:nvGrpSpPr>
            <p:cNvPr id="5542" name="Google Shape;5542;p53"/>
            <p:cNvGrpSpPr/>
            <p:nvPr/>
          </p:nvGrpSpPr>
          <p:grpSpPr>
            <a:xfrm>
              <a:off x="4950384" y="4469728"/>
              <a:ext cx="194479" cy="136244"/>
              <a:chOff x="3163375" y="2175125"/>
              <a:chExt cx="405925" cy="284375"/>
            </a:xfrm>
          </p:grpSpPr>
          <p:sp>
            <p:nvSpPr>
              <p:cNvPr id="5543" name="Google Shape;5543;p5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4" name="Google Shape;5544;p5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5" name="Google Shape;5545;p5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46" name="Google Shape;5546;p53"/>
            <p:cNvGrpSpPr/>
            <p:nvPr/>
          </p:nvGrpSpPr>
          <p:grpSpPr>
            <a:xfrm>
              <a:off x="4752588" y="4440200"/>
              <a:ext cx="195300" cy="195300"/>
              <a:chOff x="4335888" y="4462425"/>
              <a:chExt cx="195300" cy="195300"/>
            </a:xfrm>
          </p:grpSpPr>
          <p:sp>
            <p:nvSpPr>
              <p:cNvPr id="5547" name="Google Shape;5547;p5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8" name="Google Shape;5548;p5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52"/>
        <p:cNvGrpSpPr/>
        <p:nvPr/>
      </p:nvGrpSpPr>
      <p:grpSpPr>
        <a:xfrm>
          <a:off x="0" y="0"/>
          <a:ext cx="0" cy="0"/>
          <a:chOff x="0" y="0"/>
          <a:chExt cx="0" cy="0"/>
        </a:xfrm>
      </p:grpSpPr>
      <p:grpSp>
        <p:nvGrpSpPr>
          <p:cNvPr id="5553" name="Google Shape;5553;p54"/>
          <p:cNvGrpSpPr/>
          <p:nvPr/>
        </p:nvGrpSpPr>
        <p:grpSpPr>
          <a:xfrm>
            <a:off x="856199" y="1311179"/>
            <a:ext cx="322099" cy="370529"/>
            <a:chOff x="-42971725" y="3217825"/>
            <a:chExt cx="275675" cy="317125"/>
          </a:xfrm>
        </p:grpSpPr>
        <p:sp>
          <p:nvSpPr>
            <p:cNvPr id="5554" name="Google Shape;5554;p5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5" name="Google Shape;5555;p5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6" name="Google Shape;5556;p5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57" name="Google Shape;5557;p54"/>
          <p:cNvGrpSpPr/>
          <p:nvPr/>
        </p:nvGrpSpPr>
        <p:grpSpPr>
          <a:xfrm>
            <a:off x="828113" y="1779835"/>
            <a:ext cx="378270" cy="337551"/>
            <a:chOff x="-42996150" y="3612600"/>
            <a:chExt cx="323750" cy="288900"/>
          </a:xfrm>
        </p:grpSpPr>
        <p:sp>
          <p:nvSpPr>
            <p:cNvPr id="5558" name="Google Shape;5558;p5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9" name="Google Shape;5559;p5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0" name="Google Shape;5560;p5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61" name="Google Shape;5561;p54"/>
          <p:cNvGrpSpPr/>
          <p:nvPr/>
        </p:nvGrpSpPr>
        <p:grpSpPr>
          <a:xfrm>
            <a:off x="830874" y="2189205"/>
            <a:ext cx="372749" cy="370909"/>
            <a:chOff x="-42994575" y="3950300"/>
            <a:chExt cx="319025" cy="317450"/>
          </a:xfrm>
        </p:grpSpPr>
        <p:sp>
          <p:nvSpPr>
            <p:cNvPr id="5562" name="Google Shape;5562;p5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3" name="Google Shape;5563;p5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4" name="Google Shape;5564;p5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65" name="Google Shape;5565;p54"/>
          <p:cNvGrpSpPr/>
          <p:nvPr/>
        </p:nvGrpSpPr>
        <p:grpSpPr>
          <a:xfrm>
            <a:off x="2984269" y="1336037"/>
            <a:ext cx="371785" cy="370879"/>
            <a:chOff x="-41111350" y="3239100"/>
            <a:chExt cx="318200" cy="317425"/>
          </a:xfrm>
        </p:grpSpPr>
        <p:sp>
          <p:nvSpPr>
            <p:cNvPr id="5566" name="Google Shape;5566;p5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7" name="Google Shape;5567;p5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8" name="Google Shape;5568;p5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9" name="Google Shape;5569;p5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70" name="Google Shape;5570;p54"/>
          <p:cNvGrpSpPr/>
          <p:nvPr/>
        </p:nvGrpSpPr>
        <p:grpSpPr>
          <a:xfrm>
            <a:off x="2980588" y="1771568"/>
            <a:ext cx="379146" cy="370967"/>
            <a:chOff x="-41117650" y="3605525"/>
            <a:chExt cx="324500" cy="317500"/>
          </a:xfrm>
        </p:grpSpPr>
        <p:sp>
          <p:nvSpPr>
            <p:cNvPr id="5571" name="Google Shape;5571;p5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2" name="Google Shape;5572;p5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3" name="Google Shape;5573;p5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74" name="Google Shape;5574;p5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75" name="Google Shape;5575;p54"/>
          <p:cNvGrpSpPr/>
          <p:nvPr/>
        </p:nvGrpSpPr>
        <p:grpSpPr>
          <a:xfrm>
            <a:off x="1806843" y="2663092"/>
            <a:ext cx="216271" cy="371814"/>
            <a:chOff x="-39205300" y="3220175"/>
            <a:chExt cx="185100" cy="318225"/>
          </a:xfrm>
        </p:grpSpPr>
        <p:sp>
          <p:nvSpPr>
            <p:cNvPr id="5576" name="Google Shape;5576;p5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7" name="Google Shape;5577;p5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78" name="Google Shape;5578;p54"/>
          <p:cNvGrpSpPr/>
          <p:nvPr/>
        </p:nvGrpSpPr>
        <p:grpSpPr>
          <a:xfrm>
            <a:off x="1772370" y="3123163"/>
            <a:ext cx="300016" cy="369273"/>
            <a:chOff x="-39248625" y="3588600"/>
            <a:chExt cx="256775" cy="316050"/>
          </a:xfrm>
        </p:grpSpPr>
        <p:sp>
          <p:nvSpPr>
            <p:cNvPr id="5579" name="Google Shape;5579;p5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0" name="Google Shape;5580;p5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81" name="Google Shape;5581;p5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2" name="Google Shape;5582;p5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83" name="Google Shape;5583;p54"/>
          <p:cNvGrpSpPr/>
          <p:nvPr/>
        </p:nvGrpSpPr>
        <p:grpSpPr>
          <a:xfrm>
            <a:off x="1223084" y="1311179"/>
            <a:ext cx="429504" cy="370879"/>
            <a:chOff x="-42651700" y="3217825"/>
            <a:chExt cx="367600" cy="317425"/>
          </a:xfrm>
        </p:grpSpPr>
        <p:sp>
          <p:nvSpPr>
            <p:cNvPr id="5584" name="Google Shape;5584;p5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5" name="Google Shape;5585;p5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6" name="Google Shape;5586;p5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7" name="Google Shape;5587;p5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88" name="Google Shape;5588;p54"/>
          <p:cNvGrpSpPr/>
          <p:nvPr/>
        </p:nvGrpSpPr>
        <p:grpSpPr>
          <a:xfrm>
            <a:off x="1258516" y="1750829"/>
            <a:ext cx="358640" cy="363226"/>
            <a:chOff x="-42617300" y="3587775"/>
            <a:chExt cx="306950" cy="310875"/>
          </a:xfrm>
        </p:grpSpPr>
        <p:sp>
          <p:nvSpPr>
            <p:cNvPr id="5589" name="Google Shape;5589;p5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0" name="Google Shape;5590;p5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91" name="Google Shape;5591;p5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92" name="Google Shape;5592;p54"/>
          <p:cNvGrpSpPr/>
          <p:nvPr/>
        </p:nvGrpSpPr>
        <p:grpSpPr>
          <a:xfrm>
            <a:off x="3430343" y="1335569"/>
            <a:ext cx="376926" cy="370324"/>
            <a:chOff x="-40748275" y="3238700"/>
            <a:chExt cx="322600" cy="316950"/>
          </a:xfrm>
        </p:grpSpPr>
        <p:sp>
          <p:nvSpPr>
            <p:cNvPr id="5593" name="Google Shape;5593;p5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4" name="Google Shape;5594;p5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5" name="Google Shape;5595;p5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6" name="Google Shape;5596;p5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7" name="Google Shape;5597;p5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8" name="Google Shape;5598;p5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99" name="Google Shape;5599;p54"/>
          <p:cNvGrpSpPr/>
          <p:nvPr/>
        </p:nvGrpSpPr>
        <p:grpSpPr>
          <a:xfrm>
            <a:off x="3432899" y="1803553"/>
            <a:ext cx="371814" cy="338690"/>
            <a:chOff x="-40745125" y="3632900"/>
            <a:chExt cx="318225" cy="289875"/>
          </a:xfrm>
        </p:grpSpPr>
        <p:sp>
          <p:nvSpPr>
            <p:cNvPr id="5600" name="Google Shape;5600;p5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1" name="Google Shape;5601;p5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2" name="Google Shape;5602;p5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3" name="Google Shape;5603;p5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4" name="Google Shape;5604;p5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5" name="Google Shape;5605;p5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6" name="Google Shape;5606;p5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07" name="Google Shape;5607;p54"/>
          <p:cNvGrpSpPr/>
          <p:nvPr/>
        </p:nvGrpSpPr>
        <p:grpSpPr>
          <a:xfrm>
            <a:off x="3437047" y="2214764"/>
            <a:ext cx="363518" cy="370178"/>
            <a:chOff x="-40742750" y="3972175"/>
            <a:chExt cx="311125" cy="316825"/>
          </a:xfrm>
        </p:grpSpPr>
        <p:sp>
          <p:nvSpPr>
            <p:cNvPr id="5608" name="Google Shape;5608;p5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9" name="Google Shape;5609;p5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10" name="Google Shape;5610;p54"/>
          <p:cNvGrpSpPr/>
          <p:nvPr/>
        </p:nvGrpSpPr>
        <p:grpSpPr>
          <a:xfrm>
            <a:off x="2219708" y="2664932"/>
            <a:ext cx="266892" cy="369974"/>
            <a:chOff x="-38860325" y="3221750"/>
            <a:chExt cx="228425" cy="316650"/>
          </a:xfrm>
        </p:grpSpPr>
        <p:sp>
          <p:nvSpPr>
            <p:cNvPr id="5611" name="Google Shape;5611;p5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2" name="Google Shape;5612;p5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3" name="Google Shape;5613;p5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4" name="Google Shape;5614;p5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15" name="Google Shape;5615;p54"/>
          <p:cNvGrpSpPr/>
          <p:nvPr/>
        </p:nvGrpSpPr>
        <p:grpSpPr>
          <a:xfrm>
            <a:off x="2170515" y="3126989"/>
            <a:ext cx="380081" cy="367111"/>
            <a:chOff x="-38905225" y="3591875"/>
            <a:chExt cx="325300" cy="314200"/>
          </a:xfrm>
        </p:grpSpPr>
        <p:sp>
          <p:nvSpPr>
            <p:cNvPr id="5616" name="Google Shape;5616;p5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7" name="Google Shape;5617;p5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8" name="Google Shape;5618;p5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19" name="Google Shape;5619;p5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20" name="Google Shape;5620;p54"/>
          <p:cNvGrpSpPr/>
          <p:nvPr/>
        </p:nvGrpSpPr>
        <p:grpSpPr>
          <a:xfrm>
            <a:off x="3977265" y="3112069"/>
            <a:ext cx="290815" cy="369740"/>
            <a:chOff x="-37370925" y="3579105"/>
            <a:chExt cx="248900" cy="316450"/>
          </a:xfrm>
        </p:grpSpPr>
        <p:sp>
          <p:nvSpPr>
            <p:cNvPr id="5621" name="Google Shape;5621;p5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2" name="Google Shape;5622;p5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23" name="Google Shape;5623;p5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4" name="Google Shape;5624;p5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25" name="Google Shape;5625;p54"/>
          <p:cNvGrpSpPr/>
          <p:nvPr/>
        </p:nvGrpSpPr>
        <p:grpSpPr>
          <a:xfrm>
            <a:off x="1670640" y="2190140"/>
            <a:ext cx="371814" cy="369974"/>
            <a:chOff x="-42259725" y="3951100"/>
            <a:chExt cx="318225" cy="316650"/>
          </a:xfrm>
        </p:grpSpPr>
        <p:sp>
          <p:nvSpPr>
            <p:cNvPr id="5626" name="Google Shape;5626;p5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7" name="Google Shape;5627;p5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28" name="Google Shape;5628;p54"/>
          <p:cNvGrpSpPr/>
          <p:nvPr/>
        </p:nvGrpSpPr>
        <p:grpSpPr>
          <a:xfrm>
            <a:off x="3869002" y="1369161"/>
            <a:ext cx="370879" cy="337755"/>
            <a:chOff x="-40378075" y="3267450"/>
            <a:chExt cx="317425" cy="289075"/>
          </a:xfrm>
        </p:grpSpPr>
        <p:sp>
          <p:nvSpPr>
            <p:cNvPr id="5629" name="Google Shape;5629;p5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0" name="Google Shape;5630;p5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1" name="Google Shape;5631;p5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2" name="Google Shape;5632;p5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33" name="Google Shape;5633;p54"/>
          <p:cNvGrpSpPr/>
          <p:nvPr/>
        </p:nvGrpSpPr>
        <p:grpSpPr>
          <a:xfrm>
            <a:off x="3872668" y="1770429"/>
            <a:ext cx="363548" cy="369974"/>
            <a:chOff x="-40372575" y="3604550"/>
            <a:chExt cx="311150" cy="316650"/>
          </a:xfrm>
        </p:grpSpPr>
        <p:sp>
          <p:nvSpPr>
            <p:cNvPr id="5634" name="Google Shape;5634;p5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5" name="Google Shape;5635;p5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6" name="Google Shape;5636;p5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37" name="Google Shape;5637;p5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38" name="Google Shape;5638;p54"/>
          <p:cNvGrpSpPr/>
          <p:nvPr/>
        </p:nvGrpSpPr>
        <p:grpSpPr>
          <a:xfrm>
            <a:off x="2596617" y="2663092"/>
            <a:ext cx="399038" cy="372165"/>
            <a:chOff x="-38542250" y="3220175"/>
            <a:chExt cx="341525" cy="318525"/>
          </a:xfrm>
        </p:grpSpPr>
        <p:sp>
          <p:nvSpPr>
            <p:cNvPr id="5639" name="Google Shape;5639;p5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0" name="Google Shape;5640;p5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1" name="Google Shape;5641;p5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42" name="Google Shape;5642;p54"/>
          <p:cNvGrpSpPr/>
          <p:nvPr/>
        </p:nvGrpSpPr>
        <p:grpSpPr>
          <a:xfrm>
            <a:off x="2618549" y="3122462"/>
            <a:ext cx="369974" cy="369068"/>
            <a:chOff x="-38537400" y="3588000"/>
            <a:chExt cx="316650" cy="315875"/>
          </a:xfrm>
        </p:grpSpPr>
        <p:sp>
          <p:nvSpPr>
            <p:cNvPr id="5643" name="Google Shape;5643;p5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4" name="Google Shape;5644;p5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5" name="Google Shape;5645;p5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6" name="Google Shape;5646;p5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47" name="Google Shape;5647;p54"/>
          <p:cNvGrpSpPr/>
          <p:nvPr/>
        </p:nvGrpSpPr>
        <p:grpSpPr>
          <a:xfrm>
            <a:off x="2617629" y="3579991"/>
            <a:ext cx="371814" cy="369974"/>
            <a:chOff x="-38538975" y="3954250"/>
            <a:chExt cx="318225" cy="316650"/>
          </a:xfrm>
        </p:grpSpPr>
        <p:sp>
          <p:nvSpPr>
            <p:cNvPr id="5648" name="Google Shape;5648;p5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9" name="Google Shape;5649;p5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50" name="Google Shape;5650;p54"/>
          <p:cNvGrpSpPr/>
          <p:nvPr/>
        </p:nvGrpSpPr>
        <p:grpSpPr>
          <a:xfrm>
            <a:off x="3934941" y="3574918"/>
            <a:ext cx="375465" cy="371814"/>
            <a:chOff x="-37385100" y="3949908"/>
            <a:chExt cx="321350" cy="318225"/>
          </a:xfrm>
        </p:grpSpPr>
        <p:sp>
          <p:nvSpPr>
            <p:cNvPr id="5651" name="Google Shape;5651;p5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2" name="Google Shape;5652;p5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53" name="Google Shape;5653;p54"/>
          <p:cNvGrpSpPr/>
          <p:nvPr/>
        </p:nvGrpSpPr>
        <p:grpSpPr>
          <a:xfrm>
            <a:off x="2110600" y="1310478"/>
            <a:ext cx="370909" cy="370675"/>
            <a:chOff x="-41895050" y="3217225"/>
            <a:chExt cx="317450" cy="317250"/>
          </a:xfrm>
        </p:grpSpPr>
        <p:sp>
          <p:nvSpPr>
            <p:cNvPr id="5654" name="Google Shape;5654;p5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5" name="Google Shape;5655;p5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6" name="Google Shape;5656;p5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7" name="Google Shape;5657;p5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8" name="Google Shape;5658;p5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59" name="Google Shape;5659;p54"/>
          <p:cNvGrpSpPr/>
          <p:nvPr/>
        </p:nvGrpSpPr>
        <p:grpSpPr>
          <a:xfrm>
            <a:off x="2110148" y="1747412"/>
            <a:ext cx="371814" cy="369974"/>
            <a:chOff x="-41893475" y="3584850"/>
            <a:chExt cx="318225" cy="316650"/>
          </a:xfrm>
        </p:grpSpPr>
        <p:sp>
          <p:nvSpPr>
            <p:cNvPr id="5660" name="Google Shape;5660;p5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1" name="Google Shape;5661;p5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2" name="Google Shape;5662;p5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3" name="Google Shape;5663;p5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64" name="Google Shape;5664;p5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5" name="Google Shape;5665;p5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66" name="Google Shape;5666;p54"/>
          <p:cNvGrpSpPr/>
          <p:nvPr/>
        </p:nvGrpSpPr>
        <p:grpSpPr>
          <a:xfrm>
            <a:off x="880176" y="3142704"/>
            <a:ext cx="337522" cy="370909"/>
            <a:chOff x="-39998250" y="3605325"/>
            <a:chExt cx="288875" cy="317450"/>
          </a:xfrm>
        </p:grpSpPr>
        <p:sp>
          <p:nvSpPr>
            <p:cNvPr id="5667" name="Google Shape;5667;p5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8" name="Google Shape;5668;p5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69" name="Google Shape;5669;p54"/>
          <p:cNvGrpSpPr/>
          <p:nvPr/>
        </p:nvGrpSpPr>
        <p:grpSpPr>
          <a:xfrm>
            <a:off x="863950" y="3601168"/>
            <a:ext cx="369974" cy="369945"/>
            <a:chOff x="-40011050" y="3972375"/>
            <a:chExt cx="316650" cy="316625"/>
          </a:xfrm>
        </p:grpSpPr>
        <p:sp>
          <p:nvSpPr>
            <p:cNvPr id="5670" name="Google Shape;5670;p5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1" name="Google Shape;5671;p5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72" name="Google Shape;5672;p54"/>
          <p:cNvGrpSpPr/>
          <p:nvPr/>
        </p:nvGrpSpPr>
        <p:grpSpPr>
          <a:xfrm>
            <a:off x="3095881" y="2665867"/>
            <a:ext cx="266921" cy="369039"/>
            <a:chOff x="-38129425" y="3222550"/>
            <a:chExt cx="228450" cy="315850"/>
          </a:xfrm>
        </p:grpSpPr>
        <p:sp>
          <p:nvSpPr>
            <p:cNvPr id="5673" name="Google Shape;5673;p5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4" name="Google Shape;5674;p5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75" name="Google Shape;5675;p54"/>
          <p:cNvGrpSpPr/>
          <p:nvPr/>
        </p:nvGrpSpPr>
        <p:grpSpPr>
          <a:xfrm>
            <a:off x="3050850" y="3122462"/>
            <a:ext cx="371785" cy="369974"/>
            <a:chOff x="-38172725" y="3588000"/>
            <a:chExt cx="318200" cy="316650"/>
          </a:xfrm>
        </p:grpSpPr>
        <p:sp>
          <p:nvSpPr>
            <p:cNvPr id="5676" name="Google Shape;5676;p5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7" name="Google Shape;5677;p5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8" name="Google Shape;5678;p5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9" name="Google Shape;5679;p5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0" name="Google Shape;5680;p5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1" name="Google Shape;5681;p5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2" name="Google Shape;5682;p5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3" name="Google Shape;5683;p5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84" name="Google Shape;5684;p54"/>
          <p:cNvGrpSpPr/>
          <p:nvPr/>
        </p:nvGrpSpPr>
        <p:grpSpPr>
          <a:xfrm>
            <a:off x="3126752" y="3580897"/>
            <a:ext cx="219981" cy="369974"/>
            <a:chOff x="-38109725" y="3955025"/>
            <a:chExt cx="188275" cy="316650"/>
          </a:xfrm>
        </p:grpSpPr>
        <p:sp>
          <p:nvSpPr>
            <p:cNvPr id="5685" name="Google Shape;5685;p5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6" name="Google Shape;5686;p5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87" name="Google Shape;5687;p5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88" name="Google Shape;5688;p54"/>
          <p:cNvGrpSpPr/>
          <p:nvPr/>
        </p:nvGrpSpPr>
        <p:grpSpPr>
          <a:xfrm>
            <a:off x="2542151" y="1312318"/>
            <a:ext cx="373654" cy="369068"/>
            <a:chOff x="-41530375" y="3218800"/>
            <a:chExt cx="319800" cy="315875"/>
          </a:xfrm>
        </p:grpSpPr>
        <p:sp>
          <p:nvSpPr>
            <p:cNvPr id="5689" name="Google Shape;5689;p5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0" name="Google Shape;5690;p5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91" name="Google Shape;5691;p54"/>
          <p:cNvGrpSpPr/>
          <p:nvPr/>
        </p:nvGrpSpPr>
        <p:grpSpPr>
          <a:xfrm>
            <a:off x="2544444" y="1827476"/>
            <a:ext cx="369068" cy="289004"/>
            <a:chOff x="-41526450" y="3653375"/>
            <a:chExt cx="315875" cy="247350"/>
          </a:xfrm>
        </p:grpSpPr>
        <p:sp>
          <p:nvSpPr>
            <p:cNvPr id="5692" name="Google Shape;5692;p5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3" name="Google Shape;5693;p5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94" name="Google Shape;5694;p54"/>
          <p:cNvGrpSpPr/>
          <p:nvPr/>
        </p:nvGrpSpPr>
        <p:grpSpPr>
          <a:xfrm>
            <a:off x="2545831" y="2190140"/>
            <a:ext cx="366293" cy="369974"/>
            <a:chOff x="-41526450" y="3951100"/>
            <a:chExt cx="313500" cy="316650"/>
          </a:xfrm>
        </p:grpSpPr>
        <p:sp>
          <p:nvSpPr>
            <p:cNvPr id="5695" name="Google Shape;5695;p5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6" name="Google Shape;5696;p5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7" name="Google Shape;5697;p5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98" name="Google Shape;5698;p54"/>
          <p:cNvGrpSpPr/>
          <p:nvPr/>
        </p:nvGrpSpPr>
        <p:grpSpPr>
          <a:xfrm>
            <a:off x="1311086" y="2684269"/>
            <a:ext cx="339595" cy="371814"/>
            <a:chOff x="-39625900" y="3238300"/>
            <a:chExt cx="290650" cy="318225"/>
          </a:xfrm>
        </p:grpSpPr>
        <p:sp>
          <p:nvSpPr>
            <p:cNvPr id="5699" name="Google Shape;5699;p5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0" name="Google Shape;5700;p5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01" name="Google Shape;5701;p5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02" name="Google Shape;5702;p54"/>
          <p:cNvGrpSpPr/>
          <p:nvPr/>
        </p:nvGrpSpPr>
        <p:grpSpPr>
          <a:xfrm>
            <a:off x="1305137" y="3600730"/>
            <a:ext cx="366293" cy="370441"/>
            <a:chOff x="-39647175" y="3972000"/>
            <a:chExt cx="313500" cy="317050"/>
          </a:xfrm>
        </p:grpSpPr>
        <p:sp>
          <p:nvSpPr>
            <p:cNvPr id="5703" name="Google Shape;5703;p5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4" name="Google Shape;5704;p5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5" name="Google Shape;5705;p5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06" name="Google Shape;5706;p54"/>
          <p:cNvGrpSpPr/>
          <p:nvPr/>
        </p:nvGrpSpPr>
        <p:grpSpPr>
          <a:xfrm>
            <a:off x="3474265" y="2664728"/>
            <a:ext cx="375495" cy="370879"/>
            <a:chOff x="-37808850" y="3221575"/>
            <a:chExt cx="321375" cy="317425"/>
          </a:xfrm>
        </p:grpSpPr>
        <p:sp>
          <p:nvSpPr>
            <p:cNvPr id="5707" name="Google Shape;5707;p5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8" name="Google Shape;5708;p5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09" name="Google Shape;5709;p54"/>
          <p:cNvGrpSpPr/>
          <p:nvPr/>
        </p:nvGrpSpPr>
        <p:grpSpPr>
          <a:xfrm>
            <a:off x="3483038" y="3186759"/>
            <a:ext cx="372749" cy="241158"/>
            <a:chOff x="-37806500" y="3643030"/>
            <a:chExt cx="319025" cy="206400"/>
          </a:xfrm>
        </p:grpSpPr>
        <p:sp>
          <p:nvSpPr>
            <p:cNvPr id="5710" name="Google Shape;5710;p5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1" name="Google Shape;5711;p5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12" name="Google Shape;5712;p54"/>
          <p:cNvGrpSpPr/>
          <p:nvPr/>
        </p:nvGrpSpPr>
        <p:grpSpPr>
          <a:xfrm>
            <a:off x="3485346" y="3579056"/>
            <a:ext cx="368134" cy="371814"/>
            <a:chOff x="-37804925" y="3953450"/>
            <a:chExt cx="315075" cy="318225"/>
          </a:xfrm>
        </p:grpSpPr>
        <p:sp>
          <p:nvSpPr>
            <p:cNvPr id="5713" name="Google Shape;5713;p5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4" name="Google Shape;5714;p5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5" name="Google Shape;5715;p5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16" name="Google Shape;5716;p5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17" name="Google Shape;5717;p54"/>
          <p:cNvGrpSpPr/>
          <p:nvPr/>
        </p:nvGrpSpPr>
        <p:grpSpPr>
          <a:xfrm>
            <a:off x="4840364" y="1328538"/>
            <a:ext cx="355663" cy="308725"/>
            <a:chOff x="-28462125" y="3199700"/>
            <a:chExt cx="298550" cy="259150"/>
          </a:xfrm>
        </p:grpSpPr>
        <p:sp>
          <p:nvSpPr>
            <p:cNvPr id="5718" name="Google Shape;5718;p5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9" name="Google Shape;5719;p5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0" name="Google Shape;5720;p5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21" name="Google Shape;5721;p54"/>
          <p:cNvGrpSpPr/>
          <p:nvPr/>
        </p:nvGrpSpPr>
        <p:grpSpPr>
          <a:xfrm>
            <a:off x="4841317" y="1763228"/>
            <a:ext cx="353757" cy="352833"/>
            <a:chOff x="-28461325" y="3545475"/>
            <a:chExt cx="296950" cy="296175"/>
          </a:xfrm>
        </p:grpSpPr>
        <p:sp>
          <p:nvSpPr>
            <p:cNvPr id="5722" name="Google Shape;5722;p5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3" name="Google Shape;5723;p5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4" name="Google Shape;5724;p5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5" name="Google Shape;5725;p5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6" name="Google Shape;5726;p5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7" name="Google Shape;5727;p5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28" name="Google Shape;5728;p54"/>
          <p:cNvGrpSpPr/>
          <p:nvPr/>
        </p:nvGrpSpPr>
        <p:grpSpPr>
          <a:xfrm>
            <a:off x="4837550" y="2213272"/>
            <a:ext cx="361292" cy="352803"/>
            <a:chOff x="-28463700" y="3914875"/>
            <a:chExt cx="303275" cy="296150"/>
          </a:xfrm>
        </p:grpSpPr>
        <p:sp>
          <p:nvSpPr>
            <p:cNvPr id="5729" name="Google Shape;5729;p5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0" name="Google Shape;5730;p5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31" name="Google Shape;5731;p54"/>
          <p:cNvGrpSpPr/>
          <p:nvPr/>
        </p:nvGrpSpPr>
        <p:grpSpPr>
          <a:xfrm>
            <a:off x="7072335" y="1369355"/>
            <a:ext cx="351880" cy="227092"/>
            <a:chOff x="-26573400" y="3224125"/>
            <a:chExt cx="295375" cy="190625"/>
          </a:xfrm>
        </p:grpSpPr>
        <p:sp>
          <p:nvSpPr>
            <p:cNvPr id="5732" name="Google Shape;5732;p5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3" name="Google Shape;5733;p5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34" name="Google Shape;5734;p54"/>
          <p:cNvGrpSpPr/>
          <p:nvPr/>
        </p:nvGrpSpPr>
        <p:grpSpPr>
          <a:xfrm>
            <a:off x="7072335" y="1763690"/>
            <a:ext cx="351880" cy="351910"/>
            <a:chOff x="-26573400" y="3546250"/>
            <a:chExt cx="295375" cy="295400"/>
          </a:xfrm>
        </p:grpSpPr>
        <p:sp>
          <p:nvSpPr>
            <p:cNvPr id="5735" name="Google Shape;5735;p5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6" name="Google Shape;5736;p5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7" name="Google Shape;5737;p5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8" name="Google Shape;5738;p5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9" name="Google Shape;5739;p5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40" name="Google Shape;5740;p54"/>
          <p:cNvGrpSpPr/>
          <p:nvPr/>
        </p:nvGrpSpPr>
        <p:grpSpPr>
          <a:xfrm>
            <a:off x="7060615" y="2213599"/>
            <a:ext cx="375319" cy="352148"/>
            <a:chOff x="-26583625" y="3917025"/>
            <a:chExt cx="315050" cy="295600"/>
          </a:xfrm>
        </p:grpSpPr>
        <p:sp>
          <p:nvSpPr>
            <p:cNvPr id="5741" name="Google Shape;5741;p5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2" name="Google Shape;5742;p5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3" name="Google Shape;5743;p5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4" name="Google Shape;5744;p5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45" name="Google Shape;5745;p5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46" name="Google Shape;5746;p54"/>
          <p:cNvGrpSpPr/>
          <p:nvPr/>
        </p:nvGrpSpPr>
        <p:grpSpPr>
          <a:xfrm>
            <a:off x="5759130" y="3172629"/>
            <a:ext cx="289039" cy="352833"/>
            <a:chOff x="-24694925" y="3518700"/>
            <a:chExt cx="242625" cy="296175"/>
          </a:xfrm>
        </p:grpSpPr>
        <p:sp>
          <p:nvSpPr>
            <p:cNvPr id="5747" name="Google Shape;5747;p5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8" name="Google Shape;5748;p5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9" name="Google Shape;5749;p5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0" name="Google Shape;5750;p5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51" name="Google Shape;5751;p54"/>
          <p:cNvGrpSpPr/>
          <p:nvPr/>
        </p:nvGrpSpPr>
        <p:grpSpPr>
          <a:xfrm>
            <a:off x="5758668" y="3622657"/>
            <a:ext cx="289962" cy="352833"/>
            <a:chOff x="-24709100" y="3888875"/>
            <a:chExt cx="243400" cy="296175"/>
          </a:xfrm>
        </p:grpSpPr>
        <p:sp>
          <p:nvSpPr>
            <p:cNvPr id="5752" name="Google Shape;5752;p5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3" name="Google Shape;5753;p5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4" name="Google Shape;5754;p5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55" name="Google Shape;5755;p54"/>
          <p:cNvGrpSpPr/>
          <p:nvPr/>
        </p:nvGrpSpPr>
        <p:grpSpPr>
          <a:xfrm>
            <a:off x="7958668" y="2695320"/>
            <a:ext cx="356556" cy="349557"/>
            <a:chOff x="-22863675" y="3131775"/>
            <a:chExt cx="299300" cy="293425"/>
          </a:xfrm>
        </p:grpSpPr>
        <p:sp>
          <p:nvSpPr>
            <p:cNvPr id="5756" name="Google Shape;5756;p5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7" name="Google Shape;5757;p5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8" name="Google Shape;5758;p5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59" name="Google Shape;5759;p54"/>
          <p:cNvGrpSpPr/>
          <p:nvPr/>
        </p:nvGrpSpPr>
        <p:grpSpPr>
          <a:xfrm>
            <a:off x="5301532" y="1306499"/>
            <a:ext cx="310602" cy="352803"/>
            <a:chOff x="-28069875" y="3175300"/>
            <a:chExt cx="260725" cy="296150"/>
          </a:xfrm>
        </p:grpSpPr>
        <p:sp>
          <p:nvSpPr>
            <p:cNvPr id="5760" name="Google Shape;5760;p5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1" name="Google Shape;5761;p5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2" name="Google Shape;5762;p5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3" name="Google Shape;5763;p5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4" name="Google Shape;5764;p5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5" name="Google Shape;5765;p5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6" name="Google Shape;5766;p5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7" name="Google Shape;5767;p5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8" name="Google Shape;5768;p5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69" name="Google Shape;5769;p5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70" name="Google Shape;5770;p54"/>
          <p:cNvGrpSpPr/>
          <p:nvPr/>
        </p:nvGrpSpPr>
        <p:grpSpPr>
          <a:xfrm>
            <a:off x="5342810" y="2213733"/>
            <a:ext cx="228045" cy="351880"/>
            <a:chOff x="-28032075" y="3916450"/>
            <a:chExt cx="191425" cy="295375"/>
          </a:xfrm>
        </p:grpSpPr>
        <p:sp>
          <p:nvSpPr>
            <p:cNvPr id="5771" name="Google Shape;5771;p5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2" name="Google Shape;5772;p5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3" name="Google Shape;5773;p5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74" name="Google Shape;5774;p54"/>
          <p:cNvGrpSpPr/>
          <p:nvPr/>
        </p:nvGrpSpPr>
        <p:grpSpPr>
          <a:xfrm>
            <a:off x="7508157" y="1306484"/>
            <a:ext cx="352833" cy="352833"/>
            <a:chOff x="-26201650" y="3176075"/>
            <a:chExt cx="296175" cy="296175"/>
          </a:xfrm>
        </p:grpSpPr>
        <p:sp>
          <p:nvSpPr>
            <p:cNvPr id="5775" name="Google Shape;5775;p5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6" name="Google Shape;5776;p5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77" name="Google Shape;5777;p54"/>
          <p:cNvGrpSpPr/>
          <p:nvPr/>
        </p:nvGrpSpPr>
        <p:grpSpPr>
          <a:xfrm>
            <a:off x="7507680" y="1763705"/>
            <a:ext cx="353786" cy="351880"/>
            <a:chOff x="-26204800" y="3547050"/>
            <a:chExt cx="296975" cy="295375"/>
          </a:xfrm>
        </p:grpSpPr>
        <p:sp>
          <p:nvSpPr>
            <p:cNvPr id="5778" name="Google Shape;5778;p5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9" name="Google Shape;5779;p5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80" name="Google Shape;5780;p5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81" name="Google Shape;5781;p54"/>
          <p:cNvGrpSpPr/>
          <p:nvPr/>
        </p:nvGrpSpPr>
        <p:grpSpPr>
          <a:xfrm>
            <a:off x="6178935" y="2693683"/>
            <a:ext cx="345328" cy="352833"/>
            <a:chOff x="-24353875" y="3147725"/>
            <a:chExt cx="289875" cy="296175"/>
          </a:xfrm>
        </p:grpSpPr>
        <p:sp>
          <p:nvSpPr>
            <p:cNvPr id="5782" name="Google Shape;5782;p5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3" name="Google Shape;5783;p5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84" name="Google Shape;5784;p54"/>
          <p:cNvGrpSpPr/>
          <p:nvPr/>
        </p:nvGrpSpPr>
        <p:grpSpPr>
          <a:xfrm>
            <a:off x="6186917" y="3173090"/>
            <a:ext cx="329365" cy="351910"/>
            <a:chOff x="-24344425" y="3519475"/>
            <a:chExt cx="276475" cy="295400"/>
          </a:xfrm>
        </p:grpSpPr>
        <p:sp>
          <p:nvSpPr>
            <p:cNvPr id="5785" name="Google Shape;5785;p5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6" name="Google Shape;5786;p5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87" name="Google Shape;5787;p54"/>
          <p:cNvGrpSpPr/>
          <p:nvPr/>
        </p:nvGrpSpPr>
        <p:grpSpPr>
          <a:xfrm>
            <a:off x="6176597" y="3625010"/>
            <a:ext cx="350004" cy="348128"/>
            <a:chOff x="-24353075" y="3891250"/>
            <a:chExt cx="293800" cy="292225"/>
          </a:xfrm>
        </p:grpSpPr>
        <p:sp>
          <p:nvSpPr>
            <p:cNvPr id="5788" name="Google Shape;5788;p5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9" name="Google Shape;5789;p5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90" name="Google Shape;5790;p54"/>
          <p:cNvGrpSpPr/>
          <p:nvPr/>
        </p:nvGrpSpPr>
        <p:grpSpPr>
          <a:xfrm>
            <a:off x="7960068" y="3173313"/>
            <a:ext cx="353757" cy="351463"/>
            <a:chOff x="-22845575" y="3504075"/>
            <a:chExt cx="296950" cy="295025"/>
          </a:xfrm>
        </p:grpSpPr>
        <p:sp>
          <p:nvSpPr>
            <p:cNvPr id="5791" name="Google Shape;5791;p5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2" name="Google Shape;5792;p5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93" name="Google Shape;5793;p54"/>
          <p:cNvGrpSpPr/>
          <p:nvPr/>
        </p:nvGrpSpPr>
        <p:grpSpPr>
          <a:xfrm>
            <a:off x="5753249" y="1306961"/>
            <a:ext cx="299344" cy="351880"/>
            <a:chOff x="-27691025" y="3175300"/>
            <a:chExt cx="251275" cy="295375"/>
          </a:xfrm>
        </p:grpSpPr>
        <p:sp>
          <p:nvSpPr>
            <p:cNvPr id="5794" name="Google Shape;5794;p5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5" name="Google Shape;5795;p5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6" name="Google Shape;5796;p5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7" name="Google Shape;5797;p5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98" name="Google Shape;5798;p54"/>
          <p:cNvGrpSpPr/>
          <p:nvPr/>
        </p:nvGrpSpPr>
        <p:grpSpPr>
          <a:xfrm>
            <a:off x="5725566" y="1825637"/>
            <a:ext cx="354710" cy="228015"/>
            <a:chOff x="-27721750" y="3598250"/>
            <a:chExt cx="297750" cy="191400"/>
          </a:xfrm>
        </p:grpSpPr>
        <p:sp>
          <p:nvSpPr>
            <p:cNvPr id="5799" name="Google Shape;5799;p5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0" name="Google Shape;5800;p5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01" name="Google Shape;5801;p54"/>
          <p:cNvGrpSpPr/>
          <p:nvPr/>
        </p:nvGrpSpPr>
        <p:grpSpPr>
          <a:xfrm>
            <a:off x="5726966" y="2219183"/>
            <a:ext cx="351910" cy="340980"/>
            <a:chOff x="-27719400" y="3925600"/>
            <a:chExt cx="295400" cy="286225"/>
          </a:xfrm>
        </p:grpSpPr>
        <p:sp>
          <p:nvSpPr>
            <p:cNvPr id="5802" name="Google Shape;5802;p5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3" name="Google Shape;5803;p5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04" name="Google Shape;5804;p54"/>
          <p:cNvGrpSpPr/>
          <p:nvPr/>
        </p:nvGrpSpPr>
        <p:grpSpPr>
          <a:xfrm>
            <a:off x="7948238" y="1306023"/>
            <a:ext cx="353757" cy="353757"/>
            <a:chOff x="-25834600" y="3176875"/>
            <a:chExt cx="296950" cy="296950"/>
          </a:xfrm>
        </p:grpSpPr>
        <p:sp>
          <p:nvSpPr>
            <p:cNvPr id="5805" name="Google Shape;5805;p5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6" name="Google Shape;5806;p5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7" name="Google Shape;5807;p5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8" name="Google Shape;5808;p5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9" name="Google Shape;5809;p5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10" name="Google Shape;5810;p54"/>
          <p:cNvGrpSpPr/>
          <p:nvPr/>
        </p:nvGrpSpPr>
        <p:grpSpPr>
          <a:xfrm>
            <a:off x="7948238" y="1774024"/>
            <a:ext cx="353757" cy="331241"/>
            <a:chOff x="-25834600" y="3564375"/>
            <a:chExt cx="296950" cy="278050"/>
          </a:xfrm>
        </p:grpSpPr>
        <p:sp>
          <p:nvSpPr>
            <p:cNvPr id="5811" name="Google Shape;5811;p5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2" name="Google Shape;5812;p5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3" name="Google Shape;5813;p5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4" name="Google Shape;5814;p5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5" name="Google Shape;5815;p5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6" name="Google Shape;5816;p5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7" name="Google Shape;5817;p5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8" name="Google Shape;5818;p5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19" name="Google Shape;5819;p54"/>
          <p:cNvGrpSpPr/>
          <p:nvPr/>
        </p:nvGrpSpPr>
        <p:grpSpPr>
          <a:xfrm>
            <a:off x="7946362" y="2213376"/>
            <a:ext cx="357509" cy="352595"/>
            <a:chOff x="-25834600" y="3915850"/>
            <a:chExt cx="300100" cy="295975"/>
          </a:xfrm>
        </p:grpSpPr>
        <p:sp>
          <p:nvSpPr>
            <p:cNvPr id="5820" name="Google Shape;5820;p5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1" name="Google Shape;5821;p5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2" name="Google Shape;5822;p5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23" name="Google Shape;5823;p54"/>
          <p:cNvGrpSpPr/>
          <p:nvPr/>
        </p:nvGrpSpPr>
        <p:grpSpPr>
          <a:xfrm>
            <a:off x="6681790" y="2694606"/>
            <a:ext cx="228968" cy="350987"/>
            <a:chOff x="-23930925" y="3149300"/>
            <a:chExt cx="192200" cy="294625"/>
          </a:xfrm>
        </p:grpSpPr>
        <p:sp>
          <p:nvSpPr>
            <p:cNvPr id="5824" name="Google Shape;5824;p5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5" name="Google Shape;5825;p5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6" name="Google Shape;5826;p5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7" name="Google Shape;5827;p5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28" name="Google Shape;5828;p54"/>
          <p:cNvGrpSpPr/>
          <p:nvPr/>
        </p:nvGrpSpPr>
        <p:grpSpPr>
          <a:xfrm>
            <a:off x="6638620" y="3173090"/>
            <a:ext cx="315307" cy="351910"/>
            <a:chOff x="-23962425" y="3519475"/>
            <a:chExt cx="264675" cy="295400"/>
          </a:xfrm>
        </p:grpSpPr>
        <p:sp>
          <p:nvSpPr>
            <p:cNvPr id="5829" name="Google Shape;5829;p5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0" name="Google Shape;5830;p5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31" name="Google Shape;5831;p5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32" name="Google Shape;5832;p54"/>
          <p:cNvGrpSpPr/>
          <p:nvPr/>
        </p:nvGrpSpPr>
        <p:grpSpPr>
          <a:xfrm>
            <a:off x="8017295" y="3623134"/>
            <a:ext cx="239302" cy="351880"/>
            <a:chOff x="-22788075" y="3904625"/>
            <a:chExt cx="200875" cy="295375"/>
          </a:xfrm>
        </p:grpSpPr>
        <p:sp>
          <p:nvSpPr>
            <p:cNvPr id="5833" name="Google Shape;5833;p5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4" name="Google Shape;5834;p5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5" name="Google Shape;5835;p5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6" name="Google Shape;5836;p5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37" name="Google Shape;5837;p54"/>
          <p:cNvGrpSpPr/>
          <p:nvPr/>
        </p:nvGrpSpPr>
        <p:grpSpPr>
          <a:xfrm>
            <a:off x="6172593" y="1306499"/>
            <a:ext cx="354710" cy="352803"/>
            <a:chOff x="-27351575" y="3175300"/>
            <a:chExt cx="297750" cy="296150"/>
          </a:xfrm>
        </p:grpSpPr>
        <p:sp>
          <p:nvSpPr>
            <p:cNvPr id="5838" name="Google Shape;5838;p5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9" name="Google Shape;5839;p5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0" name="Google Shape;5840;p5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1" name="Google Shape;5841;p5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42" name="Google Shape;5842;p54"/>
          <p:cNvGrpSpPr/>
          <p:nvPr/>
        </p:nvGrpSpPr>
        <p:grpSpPr>
          <a:xfrm>
            <a:off x="6215302" y="1763109"/>
            <a:ext cx="269293" cy="353072"/>
            <a:chOff x="-27313750" y="3545275"/>
            <a:chExt cx="226050" cy="296375"/>
          </a:xfrm>
        </p:grpSpPr>
        <p:sp>
          <p:nvSpPr>
            <p:cNvPr id="5843" name="Google Shape;5843;p5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4" name="Google Shape;5844;p5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5" name="Google Shape;5845;p5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46" name="Google Shape;5846;p54"/>
          <p:cNvGrpSpPr/>
          <p:nvPr/>
        </p:nvGrpSpPr>
        <p:grpSpPr>
          <a:xfrm>
            <a:off x="6172593" y="2211380"/>
            <a:ext cx="354710" cy="356586"/>
            <a:chOff x="-27351575" y="3915650"/>
            <a:chExt cx="297750" cy="299325"/>
          </a:xfrm>
        </p:grpSpPr>
        <p:sp>
          <p:nvSpPr>
            <p:cNvPr id="5847" name="Google Shape;5847;p5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8" name="Google Shape;5848;p5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49" name="Google Shape;5849;p54"/>
          <p:cNvGrpSpPr/>
          <p:nvPr/>
        </p:nvGrpSpPr>
        <p:grpSpPr>
          <a:xfrm>
            <a:off x="4860084" y="2693579"/>
            <a:ext cx="319060" cy="353042"/>
            <a:chOff x="-25445525" y="3175900"/>
            <a:chExt cx="267825" cy="296350"/>
          </a:xfrm>
        </p:grpSpPr>
        <p:sp>
          <p:nvSpPr>
            <p:cNvPr id="5850" name="Google Shape;5850;p5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1" name="Google Shape;5851;p5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2" name="Google Shape;5852;p5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53" name="Google Shape;5853;p54"/>
          <p:cNvGrpSpPr/>
          <p:nvPr/>
        </p:nvGrpSpPr>
        <p:grpSpPr>
          <a:xfrm>
            <a:off x="4841797" y="3183902"/>
            <a:ext cx="355633" cy="330288"/>
            <a:chOff x="-25465200" y="3565175"/>
            <a:chExt cx="298525" cy="277250"/>
          </a:xfrm>
        </p:grpSpPr>
        <p:sp>
          <p:nvSpPr>
            <p:cNvPr id="5854" name="Google Shape;5854;p5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5" name="Google Shape;5855;p5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56" name="Google Shape;5856;p54"/>
          <p:cNvGrpSpPr/>
          <p:nvPr/>
        </p:nvGrpSpPr>
        <p:grpSpPr>
          <a:xfrm>
            <a:off x="4841336" y="3623432"/>
            <a:ext cx="356556" cy="351285"/>
            <a:chOff x="-25465200" y="3916150"/>
            <a:chExt cx="299300" cy="294875"/>
          </a:xfrm>
        </p:grpSpPr>
        <p:sp>
          <p:nvSpPr>
            <p:cNvPr id="5857" name="Google Shape;5857;p5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8" name="Google Shape;5858;p5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59" name="Google Shape;5859;p54"/>
          <p:cNvGrpSpPr/>
          <p:nvPr/>
        </p:nvGrpSpPr>
        <p:grpSpPr>
          <a:xfrm>
            <a:off x="7068775" y="2693698"/>
            <a:ext cx="351880" cy="352803"/>
            <a:chOff x="-23615075" y="3148525"/>
            <a:chExt cx="295375" cy="296150"/>
          </a:xfrm>
        </p:grpSpPr>
        <p:sp>
          <p:nvSpPr>
            <p:cNvPr id="5860" name="Google Shape;5860;p5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1" name="Google Shape;5861;p5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2" name="Google Shape;5862;p5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3" name="Google Shape;5863;p5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64" name="Google Shape;5864;p5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65" name="Google Shape;5865;p54"/>
          <p:cNvGrpSpPr/>
          <p:nvPr/>
        </p:nvGrpSpPr>
        <p:grpSpPr>
          <a:xfrm>
            <a:off x="7068299" y="3632977"/>
            <a:ext cx="352833" cy="332194"/>
            <a:chOff x="-23615075" y="3906200"/>
            <a:chExt cx="296175" cy="278850"/>
          </a:xfrm>
        </p:grpSpPr>
        <p:sp>
          <p:nvSpPr>
            <p:cNvPr id="5866" name="Google Shape;5866;p5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7" name="Google Shape;5867;p5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8" name="Google Shape;5868;p5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69" name="Google Shape;5869;p5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70" name="Google Shape;5870;p54"/>
          <p:cNvGrpSpPr/>
          <p:nvPr/>
        </p:nvGrpSpPr>
        <p:grpSpPr>
          <a:xfrm>
            <a:off x="6617268" y="1306618"/>
            <a:ext cx="353757" cy="352565"/>
            <a:chOff x="-26980600" y="3175500"/>
            <a:chExt cx="296950" cy="295950"/>
          </a:xfrm>
        </p:grpSpPr>
        <p:sp>
          <p:nvSpPr>
            <p:cNvPr id="5871" name="Google Shape;5871;p5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2" name="Google Shape;5872;p5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3" name="Google Shape;5873;p5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74" name="Google Shape;5874;p5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75" name="Google Shape;5875;p54"/>
          <p:cNvGrpSpPr/>
          <p:nvPr/>
        </p:nvGrpSpPr>
        <p:grpSpPr>
          <a:xfrm>
            <a:off x="6617744" y="2245154"/>
            <a:ext cx="352803" cy="289039"/>
            <a:chOff x="-26981375" y="3951875"/>
            <a:chExt cx="296150" cy="242625"/>
          </a:xfrm>
        </p:grpSpPr>
        <p:sp>
          <p:nvSpPr>
            <p:cNvPr id="5876" name="Google Shape;5876;p5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7" name="Google Shape;5877;p5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8" name="Google Shape;5878;p5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79" name="Google Shape;5879;p54"/>
          <p:cNvGrpSpPr/>
          <p:nvPr/>
        </p:nvGrpSpPr>
        <p:grpSpPr>
          <a:xfrm>
            <a:off x="5282787" y="2692745"/>
            <a:ext cx="351910" cy="354710"/>
            <a:chOff x="-25094250" y="3176075"/>
            <a:chExt cx="295400" cy="297750"/>
          </a:xfrm>
        </p:grpSpPr>
        <p:sp>
          <p:nvSpPr>
            <p:cNvPr id="5880" name="Google Shape;5880;p5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1" name="Google Shape;5881;p5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2" name="Google Shape;5882;p5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83" name="Google Shape;5883;p54"/>
          <p:cNvGrpSpPr/>
          <p:nvPr/>
        </p:nvGrpSpPr>
        <p:grpSpPr>
          <a:xfrm>
            <a:off x="5282787" y="3173106"/>
            <a:ext cx="351910" cy="351880"/>
            <a:chOff x="-25094250" y="3547050"/>
            <a:chExt cx="295400" cy="295375"/>
          </a:xfrm>
        </p:grpSpPr>
        <p:sp>
          <p:nvSpPr>
            <p:cNvPr id="5884" name="Google Shape;5884;p5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5" name="Google Shape;5885;p5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6" name="Google Shape;5886;p5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7" name="Google Shape;5887;p5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8" name="Google Shape;5888;p5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89" name="Google Shape;5889;p5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90" name="Google Shape;5890;p54"/>
          <p:cNvGrpSpPr/>
          <p:nvPr/>
        </p:nvGrpSpPr>
        <p:grpSpPr>
          <a:xfrm>
            <a:off x="7514864" y="2693698"/>
            <a:ext cx="352803" cy="352803"/>
            <a:chOff x="-23245675" y="3148525"/>
            <a:chExt cx="296150" cy="296150"/>
          </a:xfrm>
        </p:grpSpPr>
        <p:sp>
          <p:nvSpPr>
            <p:cNvPr id="5891" name="Google Shape;5891;p5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2" name="Google Shape;5892;p5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3" name="Google Shape;5893;p5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94" name="Google Shape;5894;p5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95" name="Google Shape;5895;p54"/>
          <p:cNvGrpSpPr/>
          <p:nvPr/>
        </p:nvGrpSpPr>
        <p:grpSpPr>
          <a:xfrm>
            <a:off x="7515325" y="3622672"/>
            <a:ext cx="351880" cy="352803"/>
            <a:chOff x="-23244900" y="3888100"/>
            <a:chExt cx="295375" cy="296150"/>
          </a:xfrm>
        </p:grpSpPr>
        <p:sp>
          <p:nvSpPr>
            <p:cNvPr id="5896" name="Google Shape;5896;p5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7" name="Google Shape;5897;p5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8" name="Google Shape;5898;p5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9" name="Google Shape;5899;p5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0" name="Google Shape;5900;p5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1" name="Google Shape;5901;p5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2" name="Google Shape;5902;p5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3" name="Google Shape;5903;p5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4" name="Google Shape;5904;p5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5" name="Google Shape;5905;p5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6" name="Google Shape;5906;p5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07" name="Google Shape;5907;p5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8" name="Google Shape;5908;p5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Arial"/>
                <a:ea typeface="Arial"/>
                <a:cs typeface="Arial"/>
                <a:sym typeface="Arial"/>
              </a:rPr>
              <a:t>Educational Icons</a:t>
            </a:r>
            <a:endParaRPr sz="2400" b="0" i="0" u="none" strike="noStrike" cap="none">
              <a:solidFill>
                <a:schemeClr val="lt1"/>
              </a:solidFill>
              <a:latin typeface="Arial"/>
              <a:ea typeface="Arial"/>
              <a:cs typeface="Arial"/>
              <a:sym typeface="Arial"/>
            </a:endParaRPr>
          </a:p>
        </p:txBody>
      </p:sp>
      <p:sp>
        <p:nvSpPr>
          <p:cNvPr id="5909" name="Google Shape;5909;p5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Arial"/>
                <a:ea typeface="Arial"/>
                <a:cs typeface="Arial"/>
                <a:sym typeface="Arial"/>
              </a:rPr>
              <a:t>Medical Icons</a:t>
            </a: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13"/>
        <p:cNvGrpSpPr/>
        <p:nvPr/>
      </p:nvGrpSpPr>
      <p:grpSpPr>
        <a:xfrm>
          <a:off x="0" y="0"/>
          <a:ext cx="0" cy="0"/>
          <a:chOff x="0" y="0"/>
          <a:chExt cx="0" cy="0"/>
        </a:xfrm>
      </p:grpSpPr>
      <p:sp>
        <p:nvSpPr>
          <p:cNvPr id="5914" name="Google Shape;5914;p5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15" name="Google Shape;5915;p55"/>
          <p:cNvGrpSpPr/>
          <p:nvPr/>
        </p:nvGrpSpPr>
        <p:grpSpPr>
          <a:xfrm>
            <a:off x="832654" y="1819647"/>
            <a:ext cx="367261" cy="367261"/>
            <a:chOff x="-65145700" y="3727425"/>
            <a:chExt cx="317425" cy="317425"/>
          </a:xfrm>
        </p:grpSpPr>
        <p:sp>
          <p:nvSpPr>
            <p:cNvPr id="5916" name="Google Shape;5916;p5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7" name="Google Shape;5917;p5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18" name="Google Shape;5918;p55"/>
          <p:cNvGrpSpPr/>
          <p:nvPr/>
        </p:nvGrpSpPr>
        <p:grpSpPr>
          <a:xfrm>
            <a:off x="835851" y="2248561"/>
            <a:ext cx="360868" cy="367261"/>
            <a:chOff x="-65144125" y="4094450"/>
            <a:chExt cx="311900" cy="317425"/>
          </a:xfrm>
        </p:grpSpPr>
        <p:sp>
          <p:nvSpPr>
            <p:cNvPr id="5919" name="Google Shape;5919;p5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0" name="Google Shape;5920;p5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1" name="Google Shape;5921;p5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22" name="Google Shape;5922;p5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23" name="Google Shape;5923;p55"/>
          <p:cNvGrpSpPr/>
          <p:nvPr/>
        </p:nvGrpSpPr>
        <p:grpSpPr>
          <a:xfrm>
            <a:off x="3039420" y="1819256"/>
            <a:ext cx="370645" cy="368042"/>
            <a:chOff x="-63250675" y="3744075"/>
            <a:chExt cx="320350" cy="318100"/>
          </a:xfrm>
        </p:grpSpPr>
        <p:sp>
          <p:nvSpPr>
            <p:cNvPr id="5924" name="Google Shape;5924;p5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5" name="Google Shape;5925;p5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6" name="Google Shape;5926;p5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27" name="Google Shape;5927;p55"/>
          <p:cNvGrpSpPr/>
          <p:nvPr/>
        </p:nvGrpSpPr>
        <p:grpSpPr>
          <a:xfrm>
            <a:off x="3041112" y="2248561"/>
            <a:ext cx="367261" cy="367261"/>
            <a:chOff x="-63250675" y="4110200"/>
            <a:chExt cx="317425" cy="317425"/>
          </a:xfrm>
        </p:grpSpPr>
        <p:sp>
          <p:nvSpPr>
            <p:cNvPr id="5928" name="Google Shape;5928;p5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9" name="Google Shape;5929;p5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0" name="Google Shape;5930;p5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1" name="Google Shape;5931;p5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2" name="Google Shape;5932;p5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3" name="Google Shape;5933;p5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4" name="Google Shape;5934;p5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5" name="Google Shape;5935;p5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6" name="Google Shape;5936;p5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37" name="Google Shape;5937;p55"/>
          <p:cNvGrpSpPr/>
          <p:nvPr/>
        </p:nvGrpSpPr>
        <p:grpSpPr>
          <a:xfrm>
            <a:off x="1720159" y="2745656"/>
            <a:ext cx="359075" cy="358844"/>
            <a:chOff x="-61351725" y="3372400"/>
            <a:chExt cx="310350" cy="310150"/>
          </a:xfrm>
        </p:grpSpPr>
        <p:sp>
          <p:nvSpPr>
            <p:cNvPr id="5938" name="Google Shape;5938;p5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9" name="Google Shape;5939;p5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0" name="Google Shape;5940;p5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41" name="Google Shape;5941;p55"/>
          <p:cNvGrpSpPr/>
          <p:nvPr/>
        </p:nvGrpSpPr>
        <p:grpSpPr>
          <a:xfrm>
            <a:off x="1716514" y="3650352"/>
            <a:ext cx="366364" cy="367290"/>
            <a:chOff x="-61354875" y="4101525"/>
            <a:chExt cx="316650" cy="317450"/>
          </a:xfrm>
        </p:grpSpPr>
        <p:sp>
          <p:nvSpPr>
            <p:cNvPr id="5942" name="Google Shape;5942;p5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3" name="Google Shape;5943;p5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44" name="Google Shape;5944;p55"/>
          <p:cNvGrpSpPr/>
          <p:nvPr/>
        </p:nvGrpSpPr>
        <p:grpSpPr>
          <a:xfrm>
            <a:off x="3932949" y="2742228"/>
            <a:ext cx="368157" cy="365699"/>
            <a:chOff x="-59470075" y="3308975"/>
            <a:chExt cx="318200" cy="316075"/>
          </a:xfrm>
        </p:grpSpPr>
        <p:sp>
          <p:nvSpPr>
            <p:cNvPr id="5945" name="Google Shape;5945;p5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6" name="Google Shape;5946;p5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7" name="Google Shape;5947;p5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8" name="Google Shape;5948;p5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9" name="Google Shape;5949;p5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0" name="Google Shape;5950;p5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1" name="Google Shape;5951;p5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2" name="Google Shape;5952;p5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3" name="Google Shape;5953;p5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54" name="Google Shape;5954;p55"/>
          <p:cNvGrpSpPr/>
          <p:nvPr/>
        </p:nvGrpSpPr>
        <p:grpSpPr>
          <a:xfrm>
            <a:off x="1278379" y="1377933"/>
            <a:ext cx="367261" cy="364686"/>
            <a:chOff x="-64781025" y="3361050"/>
            <a:chExt cx="317425" cy="315200"/>
          </a:xfrm>
        </p:grpSpPr>
        <p:sp>
          <p:nvSpPr>
            <p:cNvPr id="5955" name="Google Shape;5955;p5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6" name="Google Shape;5956;p5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7" name="Google Shape;5957;p5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8" name="Google Shape;5958;p5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59" name="Google Shape;5959;p5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0" name="Google Shape;5960;p5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1" name="Google Shape;5961;p5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62" name="Google Shape;5962;p55"/>
          <p:cNvGrpSpPr/>
          <p:nvPr/>
        </p:nvGrpSpPr>
        <p:grpSpPr>
          <a:xfrm>
            <a:off x="3482779" y="1819372"/>
            <a:ext cx="382765" cy="367810"/>
            <a:chOff x="-62890750" y="3747425"/>
            <a:chExt cx="330825" cy="317900"/>
          </a:xfrm>
        </p:grpSpPr>
        <p:sp>
          <p:nvSpPr>
            <p:cNvPr id="5963" name="Google Shape;5963;p5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4" name="Google Shape;5964;p5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5" name="Google Shape;5965;p5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6" name="Google Shape;5966;p5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7" name="Google Shape;5967;p5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8" name="Google Shape;5968;p5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9" name="Google Shape;5969;p5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0" name="Google Shape;5970;p5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1" name="Google Shape;5971;p5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2" name="Google Shape;5972;p5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3" name="Google Shape;5973;p5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4" name="Google Shape;5974;p5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5" name="Google Shape;5975;p5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6" name="Google Shape;5976;p5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77" name="Google Shape;5977;p55"/>
          <p:cNvGrpSpPr/>
          <p:nvPr/>
        </p:nvGrpSpPr>
        <p:grpSpPr>
          <a:xfrm>
            <a:off x="3490531" y="2249009"/>
            <a:ext cx="367261" cy="366364"/>
            <a:chOff x="-62884425" y="4111775"/>
            <a:chExt cx="317425" cy="316650"/>
          </a:xfrm>
        </p:grpSpPr>
        <p:sp>
          <p:nvSpPr>
            <p:cNvPr id="5978" name="Google Shape;5978;p5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9" name="Google Shape;5979;p5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80" name="Google Shape;5980;p55"/>
          <p:cNvGrpSpPr/>
          <p:nvPr/>
        </p:nvGrpSpPr>
        <p:grpSpPr>
          <a:xfrm>
            <a:off x="2163165" y="2745078"/>
            <a:ext cx="365438" cy="360001"/>
            <a:chOff x="-60991775" y="3376900"/>
            <a:chExt cx="315850" cy="311150"/>
          </a:xfrm>
        </p:grpSpPr>
        <p:sp>
          <p:nvSpPr>
            <p:cNvPr id="5981" name="Google Shape;5981;p5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2" name="Google Shape;5982;p5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3" name="Google Shape;5983;p5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84" name="Google Shape;5984;p55"/>
          <p:cNvGrpSpPr/>
          <p:nvPr/>
        </p:nvGrpSpPr>
        <p:grpSpPr>
          <a:xfrm>
            <a:off x="2162702" y="3195942"/>
            <a:ext cx="366364" cy="359075"/>
            <a:chOff x="-60988625" y="3740800"/>
            <a:chExt cx="316650" cy="310350"/>
          </a:xfrm>
        </p:grpSpPr>
        <p:sp>
          <p:nvSpPr>
            <p:cNvPr id="5985" name="Google Shape;5985;p5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6" name="Google Shape;5986;p5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7" name="Google Shape;5987;p5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88" name="Google Shape;5988;p55"/>
          <p:cNvGrpSpPr/>
          <p:nvPr/>
        </p:nvGrpSpPr>
        <p:grpSpPr>
          <a:xfrm>
            <a:off x="2162702" y="3651393"/>
            <a:ext cx="366364" cy="365207"/>
            <a:chOff x="-60987850" y="4100950"/>
            <a:chExt cx="316650" cy="315650"/>
          </a:xfrm>
        </p:grpSpPr>
        <p:sp>
          <p:nvSpPr>
            <p:cNvPr id="5989" name="Google Shape;5989;p5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0" name="Google Shape;5990;p5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1" name="Google Shape;5991;p5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2" name="Google Shape;5992;p5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3" name="Google Shape;5993;p5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94" name="Google Shape;5994;p55"/>
          <p:cNvGrpSpPr/>
          <p:nvPr/>
        </p:nvGrpSpPr>
        <p:grpSpPr>
          <a:xfrm>
            <a:off x="3932486" y="3196853"/>
            <a:ext cx="369083" cy="357253"/>
            <a:chOff x="-59447250" y="3706150"/>
            <a:chExt cx="319000" cy="308775"/>
          </a:xfrm>
        </p:grpSpPr>
        <p:sp>
          <p:nvSpPr>
            <p:cNvPr id="5995" name="Google Shape;5995;p5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6" name="Google Shape;5996;p5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7" name="Google Shape;5997;p5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8" name="Google Shape;5998;p5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99" name="Google Shape;5999;p55"/>
          <p:cNvGrpSpPr/>
          <p:nvPr/>
        </p:nvGrpSpPr>
        <p:grpSpPr>
          <a:xfrm>
            <a:off x="1721214" y="1378164"/>
            <a:ext cx="368186" cy="364224"/>
            <a:chOff x="-64406125" y="3362225"/>
            <a:chExt cx="318225" cy="314800"/>
          </a:xfrm>
        </p:grpSpPr>
        <p:sp>
          <p:nvSpPr>
            <p:cNvPr id="6000" name="Google Shape;6000;p5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1" name="Google Shape;6001;p5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02" name="Google Shape;6002;p5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03" name="Google Shape;6003;p55"/>
          <p:cNvGrpSpPr/>
          <p:nvPr/>
        </p:nvGrpSpPr>
        <p:grpSpPr>
          <a:xfrm>
            <a:off x="1721677" y="2249009"/>
            <a:ext cx="367261" cy="366364"/>
            <a:chOff x="-64410850" y="4094450"/>
            <a:chExt cx="317425" cy="316650"/>
          </a:xfrm>
        </p:grpSpPr>
        <p:sp>
          <p:nvSpPr>
            <p:cNvPr id="6004" name="Google Shape;6004;p5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5" name="Google Shape;6005;p5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6" name="Google Shape;6006;p5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07" name="Google Shape;6007;p5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08" name="Google Shape;6008;p55"/>
          <p:cNvGrpSpPr/>
          <p:nvPr/>
        </p:nvGrpSpPr>
        <p:grpSpPr>
          <a:xfrm>
            <a:off x="3943225" y="1819083"/>
            <a:ext cx="365467" cy="368389"/>
            <a:chOff x="-62516625" y="3743175"/>
            <a:chExt cx="315875" cy="318400"/>
          </a:xfrm>
        </p:grpSpPr>
        <p:sp>
          <p:nvSpPr>
            <p:cNvPr id="6009" name="Google Shape;6009;p5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0" name="Google Shape;6010;p5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11" name="Google Shape;6011;p55"/>
          <p:cNvGrpSpPr/>
          <p:nvPr/>
        </p:nvGrpSpPr>
        <p:grpSpPr>
          <a:xfrm>
            <a:off x="3950065" y="2269054"/>
            <a:ext cx="351786" cy="326274"/>
            <a:chOff x="-62511900" y="4129100"/>
            <a:chExt cx="304050" cy="282000"/>
          </a:xfrm>
        </p:grpSpPr>
        <p:sp>
          <p:nvSpPr>
            <p:cNvPr id="6012" name="Google Shape;6012;p5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3" name="Google Shape;6013;p5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4" name="Google Shape;6014;p5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5" name="Google Shape;6015;p5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6" name="Google Shape;6016;p5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17" name="Google Shape;6017;p55"/>
          <p:cNvGrpSpPr/>
          <p:nvPr/>
        </p:nvGrpSpPr>
        <p:grpSpPr>
          <a:xfrm>
            <a:off x="2628187" y="2741448"/>
            <a:ext cx="310770" cy="367261"/>
            <a:chOff x="-60597975" y="3367475"/>
            <a:chExt cx="268600" cy="317425"/>
          </a:xfrm>
        </p:grpSpPr>
        <p:sp>
          <p:nvSpPr>
            <p:cNvPr id="6018" name="Google Shape;6018;p5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9" name="Google Shape;6019;p5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0" name="Google Shape;6020;p5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1" name="Google Shape;6021;p5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2" name="Google Shape;6022;p5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23" name="Google Shape;6023;p5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24" name="Google Shape;6024;p55"/>
          <p:cNvGrpSpPr/>
          <p:nvPr/>
        </p:nvGrpSpPr>
        <p:grpSpPr>
          <a:xfrm>
            <a:off x="2600390" y="3702764"/>
            <a:ext cx="366364" cy="262465"/>
            <a:chOff x="-60621600" y="4145650"/>
            <a:chExt cx="316650" cy="226850"/>
          </a:xfrm>
        </p:grpSpPr>
        <p:sp>
          <p:nvSpPr>
            <p:cNvPr id="6025" name="Google Shape;6025;p5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6" name="Google Shape;6026;p5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7" name="Google Shape;6027;p5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28" name="Google Shape;6028;p55"/>
          <p:cNvGrpSpPr/>
          <p:nvPr/>
        </p:nvGrpSpPr>
        <p:grpSpPr>
          <a:xfrm>
            <a:off x="3937042" y="3651263"/>
            <a:ext cx="359972" cy="365467"/>
            <a:chOff x="-59400775" y="4084200"/>
            <a:chExt cx="311125" cy="315875"/>
          </a:xfrm>
        </p:grpSpPr>
        <p:sp>
          <p:nvSpPr>
            <p:cNvPr id="6029" name="Google Shape;6029;p5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0" name="Google Shape;6030;p5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1" name="Google Shape;6031;p5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2" name="Google Shape;6032;p5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3" name="Google Shape;6033;p5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4" name="Google Shape;6034;p5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35" name="Google Shape;6035;p55"/>
          <p:cNvGrpSpPr/>
          <p:nvPr/>
        </p:nvGrpSpPr>
        <p:grpSpPr>
          <a:xfrm>
            <a:off x="2161136" y="1377094"/>
            <a:ext cx="365438" cy="366364"/>
            <a:chOff x="-64044600" y="3360375"/>
            <a:chExt cx="315850" cy="316650"/>
          </a:xfrm>
        </p:grpSpPr>
        <p:sp>
          <p:nvSpPr>
            <p:cNvPr id="6036" name="Google Shape;6036;p5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7" name="Google Shape;6037;p5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8" name="Google Shape;6038;p5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39" name="Google Shape;6039;p55"/>
          <p:cNvGrpSpPr/>
          <p:nvPr/>
        </p:nvGrpSpPr>
        <p:grpSpPr>
          <a:xfrm>
            <a:off x="2187559" y="1819647"/>
            <a:ext cx="312592" cy="367261"/>
            <a:chOff x="-64022550" y="3727425"/>
            <a:chExt cx="270175" cy="317425"/>
          </a:xfrm>
        </p:grpSpPr>
        <p:sp>
          <p:nvSpPr>
            <p:cNvPr id="6040" name="Google Shape;6040;p5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1" name="Google Shape;6041;p5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2" name="Google Shape;6042;p5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43" name="Google Shape;6043;p55"/>
          <p:cNvGrpSpPr/>
          <p:nvPr/>
        </p:nvGrpSpPr>
        <p:grpSpPr>
          <a:xfrm>
            <a:off x="2211697" y="2248547"/>
            <a:ext cx="264317" cy="367290"/>
            <a:chOff x="-64001300" y="4093650"/>
            <a:chExt cx="228450" cy="317450"/>
          </a:xfrm>
        </p:grpSpPr>
        <p:sp>
          <p:nvSpPr>
            <p:cNvPr id="6044" name="Google Shape;6044;p5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5" name="Google Shape;6045;p5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6" name="Google Shape;6046;p5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7" name="Google Shape;6047;p5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48" name="Google Shape;6048;p55"/>
          <p:cNvGrpSpPr/>
          <p:nvPr/>
        </p:nvGrpSpPr>
        <p:grpSpPr>
          <a:xfrm>
            <a:off x="830701" y="2741838"/>
            <a:ext cx="359972" cy="366480"/>
            <a:chOff x="-62148800" y="3377700"/>
            <a:chExt cx="311125" cy="316750"/>
          </a:xfrm>
        </p:grpSpPr>
        <p:sp>
          <p:nvSpPr>
            <p:cNvPr id="6049" name="Google Shape;6049;p5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0" name="Google Shape;6050;p5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51" name="Google Shape;6051;p55"/>
          <p:cNvGrpSpPr/>
          <p:nvPr/>
        </p:nvGrpSpPr>
        <p:grpSpPr>
          <a:xfrm>
            <a:off x="826608" y="3191835"/>
            <a:ext cx="368157" cy="367290"/>
            <a:chOff x="-62154300" y="3743950"/>
            <a:chExt cx="318200" cy="317450"/>
          </a:xfrm>
        </p:grpSpPr>
        <p:sp>
          <p:nvSpPr>
            <p:cNvPr id="6052" name="Google Shape;6052;p5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3" name="Google Shape;6053;p5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54" name="Google Shape;6054;p55"/>
          <p:cNvGrpSpPr/>
          <p:nvPr/>
        </p:nvGrpSpPr>
        <p:grpSpPr>
          <a:xfrm>
            <a:off x="826594" y="3650815"/>
            <a:ext cx="368186" cy="366364"/>
            <a:chOff x="-62151950" y="4111775"/>
            <a:chExt cx="318225" cy="316650"/>
          </a:xfrm>
        </p:grpSpPr>
        <p:sp>
          <p:nvSpPr>
            <p:cNvPr id="6055" name="Google Shape;6055;p5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6" name="Google Shape;6056;p5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7" name="Google Shape;6057;p5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8" name="Google Shape;6058;p5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59" name="Google Shape;6059;p55"/>
          <p:cNvGrpSpPr/>
          <p:nvPr/>
        </p:nvGrpSpPr>
        <p:grpSpPr>
          <a:xfrm>
            <a:off x="3045218" y="2741361"/>
            <a:ext cx="368157" cy="367434"/>
            <a:chOff x="-60254550" y="3367325"/>
            <a:chExt cx="318200" cy="317575"/>
          </a:xfrm>
        </p:grpSpPr>
        <p:sp>
          <p:nvSpPr>
            <p:cNvPr id="6060" name="Google Shape;6060;p5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1" name="Google Shape;6061;p5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2" name="Google Shape;6062;p5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3" name="Google Shape;6063;p5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64" name="Google Shape;6064;p55"/>
          <p:cNvGrpSpPr/>
          <p:nvPr/>
        </p:nvGrpSpPr>
        <p:grpSpPr>
          <a:xfrm>
            <a:off x="3046115" y="3192355"/>
            <a:ext cx="366364" cy="366248"/>
            <a:chOff x="-60255350" y="3733825"/>
            <a:chExt cx="316650" cy="316550"/>
          </a:xfrm>
        </p:grpSpPr>
        <p:sp>
          <p:nvSpPr>
            <p:cNvPr id="6065" name="Google Shape;6065;p5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6" name="Google Shape;6066;p5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7" name="Google Shape;6067;p5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8" name="Google Shape;6068;p5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9" name="Google Shape;6069;p5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0" name="Google Shape;6070;p5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1" name="Google Shape;6071;p5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72" name="Google Shape;6072;p55"/>
          <p:cNvGrpSpPr/>
          <p:nvPr/>
        </p:nvGrpSpPr>
        <p:grpSpPr>
          <a:xfrm>
            <a:off x="3073912" y="3651263"/>
            <a:ext cx="310770" cy="365467"/>
            <a:chOff x="-60232500" y="4101525"/>
            <a:chExt cx="268600" cy="315875"/>
          </a:xfrm>
        </p:grpSpPr>
        <p:sp>
          <p:nvSpPr>
            <p:cNvPr id="6073" name="Google Shape;6073;p5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4" name="Google Shape;6074;p5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75" name="Google Shape;6075;p5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76" name="Google Shape;6076;p55"/>
          <p:cNvGrpSpPr/>
          <p:nvPr/>
        </p:nvGrpSpPr>
        <p:grpSpPr>
          <a:xfrm>
            <a:off x="2606912" y="1377094"/>
            <a:ext cx="368186" cy="366364"/>
            <a:chOff x="-63679950" y="3360375"/>
            <a:chExt cx="318225" cy="316650"/>
          </a:xfrm>
        </p:grpSpPr>
        <p:sp>
          <p:nvSpPr>
            <p:cNvPr id="6077" name="Google Shape;6077;p5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8" name="Google Shape;6078;p5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9" name="Google Shape;6079;p5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0" name="Google Shape;6080;p5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81" name="Google Shape;6081;p5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82" name="Google Shape;6082;p55"/>
          <p:cNvGrpSpPr/>
          <p:nvPr/>
        </p:nvGrpSpPr>
        <p:grpSpPr>
          <a:xfrm>
            <a:off x="2605539" y="2248431"/>
            <a:ext cx="370934" cy="367521"/>
            <a:chOff x="-63679950" y="4093450"/>
            <a:chExt cx="320600" cy="317650"/>
          </a:xfrm>
        </p:grpSpPr>
        <p:sp>
          <p:nvSpPr>
            <p:cNvPr id="6083" name="Google Shape;6083;p5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4" name="Google Shape;6084;p5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5" name="Google Shape;6085;p5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86" name="Google Shape;6086;p55"/>
          <p:cNvGrpSpPr/>
          <p:nvPr/>
        </p:nvGrpSpPr>
        <p:grpSpPr>
          <a:xfrm>
            <a:off x="1265656" y="2741433"/>
            <a:ext cx="366364" cy="367290"/>
            <a:chOff x="-61784125" y="3377700"/>
            <a:chExt cx="316650" cy="317450"/>
          </a:xfrm>
        </p:grpSpPr>
        <p:sp>
          <p:nvSpPr>
            <p:cNvPr id="6087" name="Google Shape;6087;p5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8" name="Google Shape;6088;p5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9" name="Google Shape;6089;p5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0" name="Google Shape;6090;p5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1" name="Google Shape;6091;p5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2" name="Google Shape;6092;p5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3" name="Google Shape;6093;p5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94" name="Google Shape;6094;p55"/>
          <p:cNvGrpSpPr/>
          <p:nvPr/>
        </p:nvGrpSpPr>
        <p:grpSpPr>
          <a:xfrm>
            <a:off x="1265656" y="3191835"/>
            <a:ext cx="366364" cy="367290"/>
            <a:chOff x="-61783350" y="3743950"/>
            <a:chExt cx="316650" cy="317450"/>
          </a:xfrm>
        </p:grpSpPr>
        <p:sp>
          <p:nvSpPr>
            <p:cNvPr id="6095" name="Google Shape;6095;p5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6" name="Google Shape;6096;p5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97" name="Google Shape;6097;p5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8" name="Google Shape;6098;p5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9" name="Google Shape;6099;p5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100" name="Google Shape;6100;p55"/>
          <p:cNvGrpSpPr/>
          <p:nvPr/>
        </p:nvGrpSpPr>
        <p:grpSpPr>
          <a:xfrm>
            <a:off x="3487080" y="3651668"/>
            <a:ext cx="369112" cy="364657"/>
            <a:chOff x="-59869425" y="4102225"/>
            <a:chExt cx="319025" cy="315175"/>
          </a:xfrm>
        </p:grpSpPr>
        <p:sp>
          <p:nvSpPr>
            <p:cNvPr id="6101" name="Google Shape;6101;p5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2" name="Google Shape;6102;p5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3" name="Google Shape;6103;p5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4" name="Google Shape;6104;p5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05" name="Google Shape;6105;p55"/>
          <p:cNvGrpSpPr/>
          <p:nvPr/>
        </p:nvGrpSpPr>
        <p:grpSpPr>
          <a:xfrm>
            <a:off x="2605883" y="4120490"/>
            <a:ext cx="366364" cy="365467"/>
            <a:chOff x="-59029025" y="3711650"/>
            <a:chExt cx="316650" cy="315875"/>
          </a:xfrm>
        </p:grpSpPr>
        <p:sp>
          <p:nvSpPr>
            <p:cNvPr id="6106" name="Google Shape;6106;p5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7" name="Google Shape;6107;p5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8" name="Google Shape;6108;p5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9" name="Google Shape;6109;p5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0" name="Google Shape;6110;p5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1" name="Google Shape;6111;p5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2" name="Google Shape;6112;p5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13" name="Google Shape;6113;p55"/>
          <p:cNvGrpSpPr/>
          <p:nvPr/>
        </p:nvGrpSpPr>
        <p:grpSpPr>
          <a:xfrm>
            <a:off x="4841373" y="1398014"/>
            <a:ext cx="351940" cy="348188"/>
            <a:chOff x="581525" y="3254850"/>
            <a:chExt cx="297750" cy="294575"/>
          </a:xfrm>
        </p:grpSpPr>
        <p:sp>
          <p:nvSpPr>
            <p:cNvPr id="6114" name="Google Shape;6114;p5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5" name="Google Shape;6115;p5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6" name="Google Shape;6116;p5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17" name="Google Shape;6117;p55"/>
          <p:cNvGrpSpPr/>
          <p:nvPr/>
        </p:nvGrpSpPr>
        <p:grpSpPr>
          <a:xfrm>
            <a:off x="4840442" y="1836950"/>
            <a:ext cx="353802" cy="351497"/>
            <a:chOff x="580725" y="3617925"/>
            <a:chExt cx="299325" cy="297375"/>
          </a:xfrm>
        </p:grpSpPr>
        <p:sp>
          <p:nvSpPr>
            <p:cNvPr id="6118" name="Google Shape;6118;p5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9" name="Google Shape;6119;p5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0" name="Google Shape;6120;p5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1" name="Google Shape;6121;p5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2" name="Google Shape;6122;p5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23" name="Google Shape;6123;p55"/>
          <p:cNvGrpSpPr/>
          <p:nvPr/>
        </p:nvGrpSpPr>
        <p:grpSpPr>
          <a:xfrm>
            <a:off x="4842304" y="2284140"/>
            <a:ext cx="350079" cy="350079"/>
            <a:chOff x="583100" y="3982600"/>
            <a:chExt cx="296175" cy="296175"/>
          </a:xfrm>
        </p:grpSpPr>
        <p:sp>
          <p:nvSpPr>
            <p:cNvPr id="6124" name="Google Shape;6124;p5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5" name="Google Shape;6125;p5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6" name="Google Shape;6126;p5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7" name="Google Shape;6127;p5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8" name="Google Shape;6128;p5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9" name="Google Shape;6129;p5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0" name="Google Shape;6130;p5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31" name="Google Shape;6131;p55"/>
          <p:cNvGrpSpPr/>
          <p:nvPr/>
        </p:nvGrpSpPr>
        <p:grpSpPr>
          <a:xfrm>
            <a:off x="7074918" y="1397764"/>
            <a:ext cx="307231" cy="348690"/>
            <a:chOff x="2423775" y="3226875"/>
            <a:chExt cx="259925" cy="295000"/>
          </a:xfrm>
        </p:grpSpPr>
        <p:sp>
          <p:nvSpPr>
            <p:cNvPr id="6132" name="Google Shape;6132;p5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3" name="Google Shape;6133;p5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4" name="Google Shape;6134;p5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35" name="Google Shape;6135;p55"/>
          <p:cNvGrpSpPr/>
          <p:nvPr/>
        </p:nvGrpSpPr>
        <p:grpSpPr>
          <a:xfrm>
            <a:off x="7052106" y="1839049"/>
            <a:ext cx="352857" cy="347301"/>
            <a:chOff x="2404875" y="3592725"/>
            <a:chExt cx="298525" cy="293825"/>
          </a:xfrm>
        </p:grpSpPr>
        <p:sp>
          <p:nvSpPr>
            <p:cNvPr id="6136" name="Google Shape;6136;p5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7" name="Google Shape;6137;p5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8" name="Google Shape;6138;p5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39" name="Google Shape;6139;p55"/>
          <p:cNvGrpSpPr/>
          <p:nvPr/>
        </p:nvGrpSpPr>
        <p:grpSpPr>
          <a:xfrm>
            <a:off x="7053036" y="2284614"/>
            <a:ext cx="350995" cy="349133"/>
            <a:chOff x="2404875" y="3955825"/>
            <a:chExt cx="296950" cy="295375"/>
          </a:xfrm>
        </p:grpSpPr>
        <p:sp>
          <p:nvSpPr>
            <p:cNvPr id="6140" name="Google Shape;6140;p5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1" name="Google Shape;6141;p5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2" name="Google Shape;6142;p5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3" name="Google Shape;6143;p5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44" name="Google Shape;6144;p55"/>
          <p:cNvGrpSpPr/>
          <p:nvPr/>
        </p:nvGrpSpPr>
        <p:grpSpPr>
          <a:xfrm>
            <a:off x="5747016" y="2748808"/>
            <a:ext cx="349163" cy="350079"/>
            <a:chOff x="4263650" y="3235150"/>
            <a:chExt cx="295400" cy="296175"/>
          </a:xfrm>
        </p:grpSpPr>
        <p:sp>
          <p:nvSpPr>
            <p:cNvPr id="6145" name="Google Shape;6145;p5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6" name="Google Shape;6146;p5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7" name="Google Shape;6147;p5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8" name="Google Shape;6148;p5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9" name="Google Shape;6149;p5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50" name="Google Shape;6150;p55"/>
          <p:cNvGrpSpPr/>
          <p:nvPr/>
        </p:nvGrpSpPr>
        <p:grpSpPr>
          <a:xfrm>
            <a:off x="5744696" y="3207969"/>
            <a:ext cx="353802" cy="327739"/>
            <a:chOff x="4266025" y="3609275"/>
            <a:chExt cx="299325" cy="277275"/>
          </a:xfrm>
        </p:grpSpPr>
        <p:sp>
          <p:nvSpPr>
            <p:cNvPr id="6151" name="Google Shape;6151;p5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2" name="Google Shape;6152;p5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53" name="Google Shape;6153;p55"/>
          <p:cNvGrpSpPr/>
          <p:nvPr/>
        </p:nvGrpSpPr>
        <p:grpSpPr>
          <a:xfrm>
            <a:off x="5745154" y="3673356"/>
            <a:ext cx="352886" cy="349133"/>
            <a:chOff x="4263650" y="3963700"/>
            <a:chExt cx="298550" cy="295375"/>
          </a:xfrm>
        </p:grpSpPr>
        <p:sp>
          <p:nvSpPr>
            <p:cNvPr id="6154" name="Google Shape;6154;p5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5" name="Google Shape;6155;p5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6" name="Google Shape;6156;p5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7" name="Google Shape;6157;p5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8" name="Google Shape;6158;p5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9" name="Google Shape;6159;p5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0" name="Google Shape;6160;p5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61" name="Google Shape;6161;p55"/>
          <p:cNvGrpSpPr/>
          <p:nvPr/>
        </p:nvGrpSpPr>
        <p:grpSpPr>
          <a:xfrm>
            <a:off x="8023491" y="2748809"/>
            <a:ext cx="226264" cy="350079"/>
            <a:chOff x="6164975" y="3211525"/>
            <a:chExt cx="191425" cy="296175"/>
          </a:xfrm>
        </p:grpSpPr>
        <p:sp>
          <p:nvSpPr>
            <p:cNvPr id="6162" name="Google Shape;6162;p5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3" name="Google Shape;6163;p5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4" name="Google Shape;6164;p5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5" name="Google Shape;6165;p5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6" name="Google Shape;6166;p5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7" name="Google Shape;6167;p5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8" name="Google Shape;6168;p5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69" name="Google Shape;6169;p55"/>
          <p:cNvGrpSpPr/>
          <p:nvPr/>
        </p:nvGrpSpPr>
        <p:grpSpPr>
          <a:xfrm>
            <a:off x="5285528" y="1397084"/>
            <a:ext cx="352886" cy="350049"/>
            <a:chOff x="946175" y="3253275"/>
            <a:chExt cx="298550" cy="296150"/>
          </a:xfrm>
        </p:grpSpPr>
        <p:sp>
          <p:nvSpPr>
            <p:cNvPr id="6170" name="Google Shape;6170;p5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1" name="Google Shape;6171;p5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2" name="Google Shape;6172;p5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3" name="Google Shape;6173;p5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4" name="Google Shape;6174;p5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75" name="Google Shape;6175;p55"/>
          <p:cNvGrpSpPr/>
          <p:nvPr/>
        </p:nvGrpSpPr>
        <p:grpSpPr>
          <a:xfrm>
            <a:off x="5286459" y="1839048"/>
            <a:ext cx="351024" cy="347301"/>
            <a:chOff x="946175" y="3619500"/>
            <a:chExt cx="296975" cy="293825"/>
          </a:xfrm>
        </p:grpSpPr>
        <p:sp>
          <p:nvSpPr>
            <p:cNvPr id="6176" name="Google Shape;6176;p5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7" name="Google Shape;6177;p5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8" name="Google Shape;6178;p5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9" name="Google Shape;6179;p5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0" name="Google Shape;6180;p5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1" name="Google Shape;6181;p5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82" name="Google Shape;6182;p55"/>
          <p:cNvGrpSpPr/>
          <p:nvPr/>
        </p:nvGrpSpPr>
        <p:grpSpPr>
          <a:xfrm>
            <a:off x="5286001" y="2283682"/>
            <a:ext cx="351940" cy="350995"/>
            <a:chOff x="944600" y="3981825"/>
            <a:chExt cx="297750" cy="296950"/>
          </a:xfrm>
        </p:grpSpPr>
        <p:sp>
          <p:nvSpPr>
            <p:cNvPr id="6183" name="Google Shape;6183;p5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4" name="Google Shape;6184;p5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5" name="Google Shape;6185;p5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6" name="Google Shape;6186;p5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87" name="Google Shape;6187;p55"/>
          <p:cNvGrpSpPr/>
          <p:nvPr/>
        </p:nvGrpSpPr>
        <p:grpSpPr>
          <a:xfrm>
            <a:off x="7502937" y="1397542"/>
            <a:ext cx="350079" cy="349133"/>
            <a:chOff x="2768750" y="3227275"/>
            <a:chExt cx="296175" cy="295375"/>
          </a:xfrm>
        </p:grpSpPr>
        <p:sp>
          <p:nvSpPr>
            <p:cNvPr id="6188" name="Google Shape;6188;p5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9" name="Google Shape;6189;p5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0" name="Google Shape;6190;p5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1" name="Google Shape;6191;p5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2" name="Google Shape;6192;p5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3" name="Google Shape;6193;p5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4" name="Google Shape;6194;p5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5" name="Google Shape;6195;p5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96" name="Google Shape;6196;p55"/>
          <p:cNvGrpSpPr/>
          <p:nvPr/>
        </p:nvGrpSpPr>
        <p:grpSpPr>
          <a:xfrm>
            <a:off x="7523888" y="1838414"/>
            <a:ext cx="308177" cy="348572"/>
            <a:chOff x="2786075" y="3591800"/>
            <a:chExt cx="260725" cy="294900"/>
          </a:xfrm>
        </p:grpSpPr>
        <p:sp>
          <p:nvSpPr>
            <p:cNvPr id="6197" name="Google Shape;6197;p5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8" name="Google Shape;6198;p5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9" name="Google Shape;6199;p5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0" name="Google Shape;6200;p5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1" name="Google Shape;6201;p5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02" name="Google Shape;6202;p55"/>
          <p:cNvGrpSpPr/>
          <p:nvPr/>
        </p:nvGrpSpPr>
        <p:grpSpPr>
          <a:xfrm>
            <a:off x="7564387" y="2284141"/>
            <a:ext cx="227180" cy="350079"/>
            <a:chOff x="2819150" y="3955025"/>
            <a:chExt cx="192200" cy="296175"/>
          </a:xfrm>
        </p:grpSpPr>
        <p:sp>
          <p:nvSpPr>
            <p:cNvPr id="6203" name="Google Shape;6203;p5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4" name="Google Shape;6204;p5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5" name="Google Shape;6205;p5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6" name="Google Shape;6206;p5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07" name="Google Shape;6207;p55"/>
          <p:cNvGrpSpPr/>
          <p:nvPr/>
        </p:nvGrpSpPr>
        <p:grpSpPr>
          <a:xfrm>
            <a:off x="6188160" y="2749739"/>
            <a:ext cx="349133" cy="348217"/>
            <a:chOff x="4629125" y="3235150"/>
            <a:chExt cx="295375" cy="294600"/>
          </a:xfrm>
        </p:grpSpPr>
        <p:sp>
          <p:nvSpPr>
            <p:cNvPr id="6208" name="Google Shape;6208;p5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9" name="Google Shape;6209;p5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0" name="Google Shape;6210;p5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1" name="Google Shape;6211;p5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2" name="Google Shape;6212;p5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13" name="Google Shape;6213;p55"/>
          <p:cNvGrpSpPr/>
          <p:nvPr/>
        </p:nvGrpSpPr>
        <p:grpSpPr>
          <a:xfrm>
            <a:off x="6188145" y="3197272"/>
            <a:ext cx="349163" cy="349133"/>
            <a:chOff x="4628325" y="3599825"/>
            <a:chExt cx="295400" cy="295375"/>
          </a:xfrm>
        </p:grpSpPr>
        <p:sp>
          <p:nvSpPr>
            <p:cNvPr id="6214" name="Google Shape;6214;p5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5" name="Google Shape;6215;p5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6" name="Google Shape;6216;p5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7" name="Google Shape;6217;p5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8" name="Google Shape;6218;p5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9" name="Google Shape;6219;p5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0" name="Google Shape;6220;p5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1" name="Google Shape;6221;p5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2" name="Google Shape;6222;p5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3" name="Google Shape;6223;p5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4" name="Google Shape;6224;p5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5" name="Google Shape;6225;p5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26" name="Google Shape;6226;p55"/>
          <p:cNvGrpSpPr/>
          <p:nvPr/>
        </p:nvGrpSpPr>
        <p:grpSpPr>
          <a:xfrm>
            <a:off x="6209096" y="3672883"/>
            <a:ext cx="307261" cy="350079"/>
            <a:chOff x="4645650" y="3962900"/>
            <a:chExt cx="259950" cy="296175"/>
          </a:xfrm>
        </p:grpSpPr>
        <p:sp>
          <p:nvSpPr>
            <p:cNvPr id="6227" name="Google Shape;6227;p5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8" name="Google Shape;6228;p5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9" name="Google Shape;6229;p5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0" name="Google Shape;6230;p5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1" name="Google Shape;6231;p5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2" name="Google Shape;6232;p5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33" name="Google Shape;6233;p55"/>
          <p:cNvGrpSpPr/>
          <p:nvPr/>
        </p:nvGrpSpPr>
        <p:grpSpPr>
          <a:xfrm>
            <a:off x="7962056" y="3197745"/>
            <a:ext cx="349133" cy="348188"/>
            <a:chOff x="6143725" y="3582500"/>
            <a:chExt cx="295375" cy="294575"/>
          </a:xfrm>
        </p:grpSpPr>
        <p:sp>
          <p:nvSpPr>
            <p:cNvPr id="6234" name="Google Shape;6234;p5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5" name="Google Shape;6235;p5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6" name="Google Shape;6236;p5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7" name="Google Shape;6237;p5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8" name="Google Shape;6238;p5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9" name="Google Shape;6239;p5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0" name="Google Shape;6240;p5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41" name="Google Shape;6241;p55"/>
          <p:cNvGrpSpPr/>
          <p:nvPr/>
        </p:nvGrpSpPr>
        <p:grpSpPr>
          <a:xfrm>
            <a:off x="5730883" y="1397084"/>
            <a:ext cx="350995" cy="350049"/>
            <a:chOff x="1310075" y="3253275"/>
            <a:chExt cx="296950" cy="296150"/>
          </a:xfrm>
        </p:grpSpPr>
        <p:sp>
          <p:nvSpPr>
            <p:cNvPr id="6242" name="Google Shape;6242;p5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3" name="Google Shape;6243;p5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4" name="Google Shape;6244;p5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245" name="Google Shape;6245;p5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246" name="Google Shape;6246;p55"/>
          <p:cNvGrpSpPr/>
          <p:nvPr/>
        </p:nvGrpSpPr>
        <p:grpSpPr>
          <a:xfrm>
            <a:off x="5730410" y="2283343"/>
            <a:ext cx="351941" cy="351675"/>
            <a:chOff x="1310075" y="3980250"/>
            <a:chExt cx="297750" cy="297525"/>
          </a:xfrm>
        </p:grpSpPr>
        <p:sp>
          <p:nvSpPr>
            <p:cNvPr id="6247" name="Google Shape;6247;p5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8" name="Google Shape;6248;p5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9" name="Google Shape;6249;p5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0" name="Google Shape;6250;p5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51" name="Google Shape;6251;p55"/>
          <p:cNvGrpSpPr/>
          <p:nvPr/>
        </p:nvGrpSpPr>
        <p:grpSpPr>
          <a:xfrm>
            <a:off x="7995198" y="1397542"/>
            <a:ext cx="266305" cy="349133"/>
            <a:chOff x="3167275" y="3227275"/>
            <a:chExt cx="225300" cy="295375"/>
          </a:xfrm>
        </p:grpSpPr>
        <p:sp>
          <p:nvSpPr>
            <p:cNvPr id="6252" name="Google Shape;6252;p5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3" name="Google Shape;6253;p5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4" name="Google Shape;6254;p5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5" name="Google Shape;6255;p5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6" name="Google Shape;6256;p5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257" name="Google Shape;6257;p5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258" name="Google Shape;6258;p55"/>
          <p:cNvGrpSpPr/>
          <p:nvPr/>
        </p:nvGrpSpPr>
        <p:grpSpPr>
          <a:xfrm>
            <a:off x="7952380" y="2284599"/>
            <a:ext cx="351940" cy="349163"/>
            <a:chOff x="3133425" y="3955025"/>
            <a:chExt cx="297750" cy="295400"/>
          </a:xfrm>
        </p:grpSpPr>
        <p:sp>
          <p:nvSpPr>
            <p:cNvPr id="6259" name="Google Shape;6259;p5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0" name="Google Shape;6260;p5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1" name="Google Shape;6261;p5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62" name="Google Shape;6262;p55"/>
          <p:cNvGrpSpPr/>
          <p:nvPr/>
        </p:nvGrpSpPr>
        <p:grpSpPr>
          <a:xfrm>
            <a:off x="6632554" y="2748187"/>
            <a:ext cx="350079" cy="351320"/>
            <a:chOff x="4991425" y="3234750"/>
            <a:chExt cx="296175" cy="297225"/>
          </a:xfrm>
        </p:grpSpPr>
        <p:sp>
          <p:nvSpPr>
            <p:cNvPr id="6263" name="Google Shape;6263;p5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4" name="Google Shape;6264;p5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5" name="Google Shape;6265;p5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6" name="Google Shape;6266;p5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7" name="Google Shape;6267;p5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8" name="Google Shape;6268;p5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69" name="Google Shape;6269;p55"/>
          <p:cNvGrpSpPr/>
          <p:nvPr/>
        </p:nvGrpSpPr>
        <p:grpSpPr>
          <a:xfrm>
            <a:off x="6632554" y="3217750"/>
            <a:ext cx="350079" cy="308177"/>
            <a:chOff x="4991425" y="3617150"/>
            <a:chExt cx="296175" cy="260725"/>
          </a:xfrm>
        </p:grpSpPr>
        <p:sp>
          <p:nvSpPr>
            <p:cNvPr id="6270" name="Google Shape;6270;p5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1" name="Google Shape;6271;p5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2" name="Google Shape;6272;p5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3" name="Google Shape;6273;p5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4" name="Google Shape;6274;p5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5" name="Google Shape;6275;p5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6" name="Google Shape;6276;p5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77" name="Google Shape;6277;p55"/>
          <p:cNvGrpSpPr/>
          <p:nvPr/>
        </p:nvGrpSpPr>
        <p:grpSpPr>
          <a:xfrm>
            <a:off x="6709827" y="3673341"/>
            <a:ext cx="195532" cy="349163"/>
            <a:chOff x="5056800" y="3962900"/>
            <a:chExt cx="165425" cy="295400"/>
          </a:xfrm>
        </p:grpSpPr>
        <p:sp>
          <p:nvSpPr>
            <p:cNvPr id="6278" name="Google Shape;6278;p5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9" name="Google Shape;6279;p5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0" name="Google Shape;6280;p5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81" name="Google Shape;6281;p55"/>
          <p:cNvGrpSpPr/>
          <p:nvPr/>
        </p:nvGrpSpPr>
        <p:grpSpPr>
          <a:xfrm>
            <a:off x="7961125" y="3673357"/>
            <a:ext cx="350995" cy="349133"/>
            <a:chOff x="6168925" y="3936925"/>
            <a:chExt cx="296950" cy="295375"/>
          </a:xfrm>
        </p:grpSpPr>
        <p:sp>
          <p:nvSpPr>
            <p:cNvPr id="6282" name="Google Shape;6282;p5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3" name="Google Shape;6283;p5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4" name="Google Shape;6284;p5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5" name="Google Shape;6285;p5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6" name="Google Shape;6286;p5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7" name="Google Shape;6287;p5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88" name="Google Shape;6288;p55"/>
          <p:cNvGrpSpPr/>
          <p:nvPr/>
        </p:nvGrpSpPr>
        <p:grpSpPr>
          <a:xfrm>
            <a:off x="6174844" y="1390429"/>
            <a:ext cx="348188" cy="349133"/>
            <a:chOff x="1674750" y="3254050"/>
            <a:chExt cx="294575" cy="295375"/>
          </a:xfrm>
        </p:grpSpPr>
        <p:sp>
          <p:nvSpPr>
            <p:cNvPr id="6289" name="Google Shape;6289;p5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0" name="Google Shape;6290;p5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1" name="Google Shape;6291;p5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92" name="Google Shape;6292;p55"/>
          <p:cNvGrpSpPr/>
          <p:nvPr/>
        </p:nvGrpSpPr>
        <p:grpSpPr>
          <a:xfrm>
            <a:off x="6189239" y="1838132"/>
            <a:ext cx="319347" cy="349133"/>
            <a:chOff x="1687350" y="3618725"/>
            <a:chExt cx="270175" cy="295375"/>
          </a:xfrm>
        </p:grpSpPr>
        <p:sp>
          <p:nvSpPr>
            <p:cNvPr id="6293" name="Google Shape;6293;p5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4" name="Google Shape;6294;p5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5" name="Google Shape;6295;p5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96" name="Google Shape;6296;p55"/>
          <p:cNvGrpSpPr/>
          <p:nvPr/>
        </p:nvGrpSpPr>
        <p:grpSpPr>
          <a:xfrm>
            <a:off x="6172942" y="2284613"/>
            <a:ext cx="351940" cy="349133"/>
            <a:chOff x="1672375" y="3982600"/>
            <a:chExt cx="297750" cy="295375"/>
          </a:xfrm>
        </p:grpSpPr>
        <p:sp>
          <p:nvSpPr>
            <p:cNvPr id="6297" name="Google Shape;6297;p5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8" name="Google Shape;6298;p5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9" name="Google Shape;6299;p5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00" name="Google Shape;6300;p55"/>
          <p:cNvGrpSpPr/>
          <p:nvPr/>
        </p:nvGrpSpPr>
        <p:grpSpPr>
          <a:xfrm>
            <a:off x="4864934" y="2748808"/>
            <a:ext cx="350079" cy="350079"/>
            <a:chOff x="3497300" y="3227275"/>
            <a:chExt cx="296175" cy="296175"/>
          </a:xfrm>
        </p:grpSpPr>
        <p:sp>
          <p:nvSpPr>
            <p:cNvPr id="6301" name="Google Shape;6301;p5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2" name="Google Shape;6302;p5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3" name="Google Shape;6303;p5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4" name="Google Shape;6304;p5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5" name="Google Shape;6305;p5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6" name="Google Shape;6306;p5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7" name="Google Shape;6307;p5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8" name="Google Shape;6308;p5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09" name="Google Shape;6309;p55"/>
          <p:cNvGrpSpPr/>
          <p:nvPr/>
        </p:nvGrpSpPr>
        <p:grpSpPr>
          <a:xfrm>
            <a:off x="4865407" y="3198203"/>
            <a:ext cx="349133" cy="347272"/>
            <a:chOff x="3497300" y="3591950"/>
            <a:chExt cx="295375" cy="293800"/>
          </a:xfrm>
        </p:grpSpPr>
        <p:sp>
          <p:nvSpPr>
            <p:cNvPr id="6310" name="Google Shape;6310;p5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1" name="Google Shape;6311;p5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2" name="Google Shape;6312;p5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3" name="Google Shape;6313;p5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4" name="Google Shape;6314;p5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5" name="Google Shape;6315;p5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6" name="Google Shape;6316;p5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7" name="Google Shape;6317;p5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18" name="Google Shape;6318;p55"/>
          <p:cNvGrpSpPr/>
          <p:nvPr/>
        </p:nvGrpSpPr>
        <p:grpSpPr>
          <a:xfrm>
            <a:off x="4865407" y="3673341"/>
            <a:ext cx="349133" cy="349163"/>
            <a:chOff x="3497300" y="3955025"/>
            <a:chExt cx="295375" cy="295400"/>
          </a:xfrm>
        </p:grpSpPr>
        <p:sp>
          <p:nvSpPr>
            <p:cNvPr id="6319" name="Google Shape;6319;p5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0" name="Google Shape;6320;p5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1" name="Google Shape;6321;p5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22" name="Google Shape;6322;p55"/>
          <p:cNvGrpSpPr/>
          <p:nvPr/>
        </p:nvGrpSpPr>
        <p:grpSpPr>
          <a:xfrm>
            <a:off x="7089979" y="2749532"/>
            <a:ext cx="327739" cy="348631"/>
            <a:chOff x="5364750" y="3235150"/>
            <a:chExt cx="277275" cy="294950"/>
          </a:xfrm>
        </p:grpSpPr>
        <p:sp>
          <p:nvSpPr>
            <p:cNvPr id="6323" name="Google Shape;6323;p5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4" name="Google Shape;6324;p5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5" name="Google Shape;6325;p5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6" name="Google Shape;6326;p5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7" name="Google Shape;6327;p5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8" name="Google Shape;6328;p5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9" name="Google Shape;6329;p5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0" name="Google Shape;6330;p5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31" name="Google Shape;6331;p55"/>
          <p:cNvGrpSpPr/>
          <p:nvPr/>
        </p:nvGrpSpPr>
        <p:grpSpPr>
          <a:xfrm>
            <a:off x="7078337" y="3195868"/>
            <a:ext cx="351024" cy="351941"/>
            <a:chOff x="5355300" y="3598250"/>
            <a:chExt cx="296975" cy="297750"/>
          </a:xfrm>
        </p:grpSpPr>
        <p:sp>
          <p:nvSpPr>
            <p:cNvPr id="6332" name="Google Shape;6332;p5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3" name="Google Shape;6333;p5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4" name="Google Shape;6334;p5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5" name="Google Shape;6335;p5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6" name="Google Shape;6336;p5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7" name="Google Shape;6337;p5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8" name="Google Shape;6338;p5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9" name="Google Shape;6339;p5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40" name="Google Shape;6340;p55"/>
          <p:cNvGrpSpPr/>
          <p:nvPr/>
        </p:nvGrpSpPr>
        <p:grpSpPr>
          <a:xfrm>
            <a:off x="7082533" y="3734790"/>
            <a:ext cx="342632" cy="226264"/>
            <a:chOff x="5358450" y="4015675"/>
            <a:chExt cx="289875" cy="191425"/>
          </a:xfrm>
        </p:grpSpPr>
        <p:sp>
          <p:nvSpPr>
            <p:cNvPr id="6341" name="Google Shape;6341;p5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2" name="Google Shape;6342;p5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3" name="Google Shape;6343;p5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4" name="Google Shape;6344;p5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45" name="Google Shape;6345;p55"/>
          <p:cNvGrpSpPr/>
          <p:nvPr/>
        </p:nvGrpSpPr>
        <p:grpSpPr>
          <a:xfrm>
            <a:off x="6209015" y="4117322"/>
            <a:ext cx="351024" cy="325464"/>
            <a:chOff x="6543825" y="3202075"/>
            <a:chExt cx="296975" cy="275350"/>
          </a:xfrm>
        </p:grpSpPr>
        <p:sp>
          <p:nvSpPr>
            <p:cNvPr id="6346" name="Google Shape;6346;p5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7" name="Google Shape;6347;p5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8" name="Google Shape;6348;p5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9" name="Google Shape;6349;p5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0" name="Google Shape;6350;p5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1" name="Google Shape;6351;p5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2" name="Google Shape;6352;p5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53" name="Google Shape;6353;p55"/>
          <p:cNvGrpSpPr/>
          <p:nvPr/>
        </p:nvGrpSpPr>
        <p:grpSpPr>
          <a:xfrm>
            <a:off x="6615996" y="1397069"/>
            <a:ext cx="350079" cy="350079"/>
            <a:chOff x="2037825" y="3254050"/>
            <a:chExt cx="296175" cy="296175"/>
          </a:xfrm>
        </p:grpSpPr>
        <p:sp>
          <p:nvSpPr>
            <p:cNvPr id="6354" name="Google Shape;6354;p5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5" name="Google Shape;6355;p5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6" name="Google Shape;6356;p5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7" name="Google Shape;6357;p5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8" name="Google Shape;6358;p5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9" name="Google Shape;6359;p5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60" name="Google Shape;6360;p55"/>
          <p:cNvGrpSpPr/>
          <p:nvPr/>
        </p:nvGrpSpPr>
        <p:grpSpPr>
          <a:xfrm>
            <a:off x="6614135" y="1838236"/>
            <a:ext cx="353802" cy="348926"/>
            <a:chOff x="2034675" y="3617925"/>
            <a:chExt cx="299325" cy="295200"/>
          </a:xfrm>
        </p:grpSpPr>
        <p:sp>
          <p:nvSpPr>
            <p:cNvPr id="6361" name="Google Shape;6361;p5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2" name="Google Shape;6362;p5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3" name="Google Shape;6363;p5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4" name="Google Shape;6364;p5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5" name="Google Shape;6365;p5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66" name="Google Shape;6366;p55"/>
          <p:cNvGrpSpPr/>
          <p:nvPr/>
        </p:nvGrpSpPr>
        <p:grpSpPr>
          <a:xfrm>
            <a:off x="6615996" y="2284613"/>
            <a:ext cx="350079" cy="349133"/>
            <a:chOff x="2037825" y="3981825"/>
            <a:chExt cx="296175" cy="295375"/>
          </a:xfrm>
        </p:grpSpPr>
        <p:sp>
          <p:nvSpPr>
            <p:cNvPr id="6367" name="Google Shape;6367;p5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8" name="Google Shape;6368;p5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9" name="Google Shape;6369;p5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70" name="Google Shape;6370;p55"/>
          <p:cNvGrpSpPr/>
          <p:nvPr/>
        </p:nvGrpSpPr>
        <p:grpSpPr>
          <a:xfrm>
            <a:off x="5301014" y="2780929"/>
            <a:ext cx="350079" cy="285837"/>
            <a:chOff x="3860400" y="3254050"/>
            <a:chExt cx="296175" cy="241825"/>
          </a:xfrm>
        </p:grpSpPr>
        <p:sp>
          <p:nvSpPr>
            <p:cNvPr id="6371" name="Google Shape;6371;p5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2" name="Google Shape;6372;p5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3" name="Google Shape;6373;p5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4" name="Google Shape;6374;p5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5" name="Google Shape;6375;p5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6" name="Google Shape;6376;p5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7" name="Google Shape;6377;p5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78" name="Google Shape;6378;p55"/>
          <p:cNvGrpSpPr/>
          <p:nvPr/>
        </p:nvGrpSpPr>
        <p:grpSpPr>
          <a:xfrm>
            <a:off x="5300541" y="3196800"/>
            <a:ext cx="351024" cy="350079"/>
            <a:chOff x="3859600" y="3591950"/>
            <a:chExt cx="296975" cy="296175"/>
          </a:xfrm>
        </p:grpSpPr>
        <p:sp>
          <p:nvSpPr>
            <p:cNvPr id="6379" name="Google Shape;6379;p5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0" name="Google Shape;6380;p5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1" name="Google Shape;6381;p5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82" name="Google Shape;6382;p55"/>
          <p:cNvGrpSpPr/>
          <p:nvPr/>
        </p:nvGrpSpPr>
        <p:grpSpPr>
          <a:xfrm>
            <a:off x="5301014" y="3672883"/>
            <a:ext cx="350079" cy="350079"/>
            <a:chOff x="3860400" y="3955025"/>
            <a:chExt cx="296175" cy="296175"/>
          </a:xfrm>
        </p:grpSpPr>
        <p:sp>
          <p:nvSpPr>
            <p:cNvPr id="6383" name="Google Shape;6383;p5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4" name="Google Shape;6384;p5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5" name="Google Shape;6385;p5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6" name="Google Shape;6386;p5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7" name="Google Shape;6387;p5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88" name="Google Shape;6388;p55"/>
          <p:cNvGrpSpPr/>
          <p:nvPr/>
        </p:nvGrpSpPr>
        <p:grpSpPr>
          <a:xfrm>
            <a:off x="7516230" y="2749281"/>
            <a:ext cx="355664" cy="349133"/>
            <a:chOff x="5716825" y="3235950"/>
            <a:chExt cx="300900" cy="295375"/>
          </a:xfrm>
        </p:grpSpPr>
        <p:sp>
          <p:nvSpPr>
            <p:cNvPr id="6389" name="Google Shape;6389;p5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0" name="Google Shape;6390;p5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1" name="Google Shape;6391;p5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2" name="Google Shape;6392;p5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93" name="Google Shape;6393;p55"/>
          <p:cNvGrpSpPr/>
          <p:nvPr/>
        </p:nvGrpSpPr>
        <p:grpSpPr>
          <a:xfrm>
            <a:off x="7529261" y="3207969"/>
            <a:ext cx="329601" cy="327739"/>
            <a:chOff x="5727850" y="3609275"/>
            <a:chExt cx="278850" cy="277275"/>
          </a:xfrm>
        </p:grpSpPr>
        <p:sp>
          <p:nvSpPr>
            <p:cNvPr id="6394" name="Google Shape;6394;p5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5" name="Google Shape;6395;p5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6" name="Google Shape;6396;p5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7" name="Google Shape;6397;p5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8" name="Google Shape;6398;p5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99" name="Google Shape;6399;p55"/>
          <p:cNvGrpSpPr/>
          <p:nvPr/>
        </p:nvGrpSpPr>
        <p:grpSpPr>
          <a:xfrm>
            <a:off x="7540446" y="3673356"/>
            <a:ext cx="307231" cy="349133"/>
            <a:chOff x="5736525" y="3963700"/>
            <a:chExt cx="259925" cy="295375"/>
          </a:xfrm>
        </p:grpSpPr>
        <p:sp>
          <p:nvSpPr>
            <p:cNvPr id="6400" name="Google Shape;6400;p5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1" name="Google Shape;6401;p5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2" name="Google Shape;6402;p5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3" name="Google Shape;6403;p5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4" name="Google Shape;6404;p5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5" name="Google Shape;6405;p5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6" name="Google Shape;6406;p5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07" name="Google Shape;6407;p55"/>
          <p:cNvGrpSpPr/>
          <p:nvPr/>
        </p:nvGrpSpPr>
        <p:grpSpPr>
          <a:xfrm>
            <a:off x="6632026" y="4122683"/>
            <a:ext cx="351024" cy="350079"/>
            <a:chOff x="6553275" y="3604550"/>
            <a:chExt cx="296975" cy="296175"/>
          </a:xfrm>
        </p:grpSpPr>
        <p:sp>
          <p:nvSpPr>
            <p:cNvPr id="6408" name="Google Shape;6408;p5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9" name="Google Shape;6409;p5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0" name="Google Shape;6410;p5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1" name="Google Shape;6411;p5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2" name="Google Shape;6412;p5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3" name="Google Shape;6413;p5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14" name="Google Shape;6414;p5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Arial"/>
                <a:ea typeface="Arial"/>
                <a:cs typeface="Arial"/>
                <a:sym typeface="Arial"/>
              </a:rPr>
              <a:t>Business Icons</a:t>
            </a:r>
            <a:endParaRPr sz="2400" b="0" i="0" u="none" strike="noStrike" cap="none">
              <a:solidFill>
                <a:schemeClr val="lt1"/>
              </a:solidFill>
              <a:latin typeface="Arial"/>
              <a:ea typeface="Arial"/>
              <a:cs typeface="Arial"/>
              <a:sym typeface="Arial"/>
            </a:endParaRPr>
          </a:p>
        </p:txBody>
      </p:sp>
      <p:sp>
        <p:nvSpPr>
          <p:cNvPr id="6415" name="Google Shape;6415;p5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Arial"/>
                <a:ea typeface="Arial"/>
                <a:cs typeface="Arial"/>
                <a:sym typeface="Arial"/>
              </a:rPr>
              <a:t>Teamwork Icons</a:t>
            </a:r>
            <a:endParaRPr sz="2400" b="0" i="0" u="none" strike="noStrike" cap="none">
              <a:solidFill>
                <a:schemeClr val="lt1"/>
              </a:solidFill>
              <a:latin typeface="Arial"/>
              <a:ea typeface="Arial"/>
              <a:cs typeface="Arial"/>
              <a:sym typeface="Arial"/>
            </a:endParaRPr>
          </a:p>
        </p:txBody>
      </p:sp>
      <p:sp>
        <p:nvSpPr>
          <p:cNvPr id="6416" name="Google Shape;6416;p55"/>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20"/>
        <p:cNvGrpSpPr/>
        <p:nvPr/>
      </p:nvGrpSpPr>
      <p:grpSpPr>
        <a:xfrm>
          <a:off x="0" y="0"/>
          <a:ext cx="0" cy="0"/>
          <a:chOff x="0" y="0"/>
          <a:chExt cx="0" cy="0"/>
        </a:xfrm>
      </p:grpSpPr>
      <p:grpSp>
        <p:nvGrpSpPr>
          <p:cNvPr id="6421" name="Google Shape;6421;p56"/>
          <p:cNvGrpSpPr/>
          <p:nvPr/>
        </p:nvGrpSpPr>
        <p:grpSpPr>
          <a:xfrm>
            <a:off x="859032" y="1380546"/>
            <a:ext cx="294401" cy="353645"/>
            <a:chOff x="-35814600" y="3202075"/>
            <a:chExt cx="242625" cy="291450"/>
          </a:xfrm>
        </p:grpSpPr>
        <p:sp>
          <p:nvSpPr>
            <p:cNvPr id="6422" name="Google Shape;6422;p5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3" name="Google Shape;6423;p5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4" name="Google Shape;6424;p5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5" name="Google Shape;6425;p5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6" name="Google Shape;6426;p5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7" name="Google Shape;6427;p5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8" name="Google Shape;6428;p5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29" name="Google Shape;6429;p56"/>
          <p:cNvGrpSpPr/>
          <p:nvPr/>
        </p:nvGrpSpPr>
        <p:grpSpPr>
          <a:xfrm>
            <a:off x="829410" y="1821466"/>
            <a:ext cx="353645" cy="353888"/>
            <a:chOff x="-35839800" y="3561025"/>
            <a:chExt cx="291450" cy="291650"/>
          </a:xfrm>
        </p:grpSpPr>
        <p:sp>
          <p:nvSpPr>
            <p:cNvPr id="6430" name="Google Shape;6430;p5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1" name="Google Shape;6431;p5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2" name="Google Shape;6432;p5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3" name="Google Shape;6433;p5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4" name="Google Shape;6434;p5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5" name="Google Shape;6435;p5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6" name="Google Shape;6436;p5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37" name="Google Shape;6437;p5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38" name="Google Shape;6438;p56"/>
          <p:cNvGrpSpPr/>
          <p:nvPr/>
        </p:nvGrpSpPr>
        <p:grpSpPr>
          <a:xfrm>
            <a:off x="3066955" y="1380546"/>
            <a:ext cx="353645" cy="353645"/>
            <a:chOff x="-34003850" y="3227275"/>
            <a:chExt cx="291450" cy="291450"/>
          </a:xfrm>
        </p:grpSpPr>
        <p:sp>
          <p:nvSpPr>
            <p:cNvPr id="6439" name="Google Shape;6439;p5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0" name="Google Shape;6440;p5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1" name="Google Shape;6441;p5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2" name="Google Shape;6442;p5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3" name="Google Shape;6443;p5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44" name="Google Shape;6444;p56"/>
          <p:cNvGrpSpPr/>
          <p:nvPr/>
        </p:nvGrpSpPr>
        <p:grpSpPr>
          <a:xfrm>
            <a:off x="3066485" y="1821238"/>
            <a:ext cx="354586" cy="354343"/>
            <a:chOff x="-34004625" y="3585850"/>
            <a:chExt cx="292225" cy="292025"/>
          </a:xfrm>
        </p:grpSpPr>
        <p:sp>
          <p:nvSpPr>
            <p:cNvPr id="6445" name="Google Shape;6445;p5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6" name="Google Shape;6446;p5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7" name="Google Shape;6447;p5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8" name="Google Shape;6448;p5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9" name="Google Shape;6449;p5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50" name="Google Shape;6450;p56"/>
          <p:cNvGrpSpPr/>
          <p:nvPr/>
        </p:nvGrpSpPr>
        <p:grpSpPr>
          <a:xfrm>
            <a:off x="3066000" y="2256439"/>
            <a:ext cx="355557" cy="354616"/>
            <a:chOff x="-34005425" y="3945575"/>
            <a:chExt cx="293025" cy="292250"/>
          </a:xfrm>
        </p:grpSpPr>
        <p:sp>
          <p:nvSpPr>
            <p:cNvPr id="6451" name="Google Shape;6451;p5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2" name="Google Shape;6452;p5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3" name="Google Shape;6453;p5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54" name="Google Shape;6454;p56"/>
          <p:cNvGrpSpPr/>
          <p:nvPr/>
        </p:nvGrpSpPr>
        <p:grpSpPr>
          <a:xfrm>
            <a:off x="1713099" y="2729615"/>
            <a:ext cx="358408" cy="355557"/>
            <a:chOff x="-32174975" y="3192625"/>
            <a:chExt cx="295375" cy="293025"/>
          </a:xfrm>
        </p:grpSpPr>
        <p:sp>
          <p:nvSpPr>
            <p:cNvPr id="6455" name="Google Shape;6455;p5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6" name="Google Shape;6456;p5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7" name="Google Shape;6457;p5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8" name="Google Shape;6458;p5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59" name="Google Shape;6459;p5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0" name="Google Shape;6460;p5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61" name="Google Shape;6461;p56"/>
          <p:cNvGrpSpPr/>
          <p:nvPr/>
        </p:nvGrpSpPr>
        <p:grpSpPr>
          <a:xfrm>
            <a:off x="3952249" y="2730570"/>
            <a:ext cx="354586" cy="353645"/>
            <a:chOff x="-30345325" y="3184750"/>
            <a:chExt cx="292225" cy="291450"/>
          </a:xfrm>
        </p:grpSpPr>
        <p:sp>
          <p:nvSpPr>
            <p:cNvPr id="6462" name="Google Shape;6462;p5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3" name="Google Shape;6463;p5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4" name="Google Shape;6464;p5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5" name="Google Shape;6465;p5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6" name="Google Shape;6466;p5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67" name="Google Shape;6467;p56"/>
          <p:cNvGrpSpPr/>
          <p:nvPr/>
        </p:nvGrpSpPr>
        <p:grpSpPr>
          <a:xfrm>
            <a:off x="1277001" y="1380546"/>
            <a:ext cx="353645" cy="353645"/>
            <a:chOff x="-35481425" y="3202075"/>
            <a:chExt cx="291450" cy="291450"/>
          </a:xfrm>
        </p:grpSpPr>
        <p:sp>
          <p:nvSpPr>
            <p:cNvPr id="6468" name="Google Shape;6468;p5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9" name="Google Shape;6469;p5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0" name="Google Shape;6470;p5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1" name="Google Shape;6471;p5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2" name="Google Shape;6472;p5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3" name="Google Shape;6473;p5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4" name="Google Shape;6474;p5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75" name="Google Shape;6475;p56"/>
          <p:cNvGrpSpPr/>
          <p:nvPr/>
        </p:nvGrpSpPr>
        <p:grpSpPr>
          <a:xfrm>
            <a:off x="1276531" y="1822072"/>
            <a:ext cx="354586" cy="352675"/>
            <a:chOff x="-35482200" y="3561225"/>
            <a:chExt cx="292225" cy="290650"/>
          </a:xfrm>
        </p:grpSpPr>
        <p:sp>
          <p:nvSpPr>
            <p:cNvPr id="6476" name="Google Shape;6476;p5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7" name="Google Shape;6477;p5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8" name="Google Shape;6478;p5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79" name="Google Shape;6479;p56"/>
          <p:cNvGrpSpPr/>
          <p:nvPr/>
        </p:nvGrpSpPr>
        <p:grpSpPr>
          <a:xfrm>
            <a:off x="1277001" y="2256940"/>
            <a:ext cx="353645" cy="353615"/>
            <a:chOff x="-35481425" y="3919600"/>
            <a:chExt cx="291450" cy="291425"/>
          </a:xfrm>
        </p:grpSpPr>
        <p:sp>
          <p:nvSpPr>
            <p:cNvPr id="6480" name="Google Shape;6480;p5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1" name="Google Shape;6481;p5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2" name="Google Shape;6482;p5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3" name="Google Shape;6483;p5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4" name="Google Shape;6484;p5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5" name="Google Shape;6485;p5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6" name="Google Shape;6486;p5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7" name="Google Shape;6487;p5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88" name="Google Shape;6488;p56"/>
          <p:cNvGrpSpPr/>
          <p:nvPr/>
        </p:nvGrpSpPr>
        <p:grpSpPr>
          <a:xfrm>
            <a:off x="3512636" y="1381031"/>
            <a:ext cx="357468" cy="352675"/>
            <a:chOff x="-33645475" y="3228075"/>
            <a:chExt cx="294600" cy="290650"/>
          </a:xfrm>
        </p:grpSpPr>
        <p:sp>
          <p:nvSpPr>
            <p:cNvPr id="6489" name="Google Shape;6489;p5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0" name="Google Shape;6490;p5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1" name="Google Shape;6491;p5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2" name="Google Shape;6492;p5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3" name="Google Shape;6493;p5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4" name="Google Shape;6494;p5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5" name="Google Shape;6495;p5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96" name="Google Shape;6496;p56"/>
          <p:cNvGrpSpPr/>
          <p:nvPr/>
        </p:nvGrpSpPr>
        <p:grpSpPr>
          <a:xfrm>
            <a:off x="3513606" y="1821116"/>
            <a:ext cx="355526" cy="354586"/>
            <a:chOff x="-33646250" y="3586425"/>
            <a:chExt cx="293000" cy="292225"/>
          </a:xfrm>
        </p:grpSpPr>
        <p:sp>
          <p:nvSpPr>
            <p:cNvPr id="6497" name="Google Shape;6497;p5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8" name="Google Shape;6498;p5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99" name="Google Shape;6499;p56"/>
          <p:cNvGrpSpPr/>
          <p:nvPr/>
        </p:nvGrpSpPr>
        <p:grpSpPr>
          <a:xfrm>
            <a:off x="3543058" y="2249163"/>
            <a:ext cx="354586" cy="355557"/>
            <a:chOff x="-33645475" y="3944800"/>
            <a:chExt cx="292225" cy="293025"/>
          </a:xfrm>
        </p:grpSpPr>
        <p:sp>
          <p:nvSpPr>
            <p:cNvPr id="6500" name="Google Shape;6500;p5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1" name="Google Shape;6501;p5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2" name="Google Shape;6502;p5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3" name="Google Shape;6503;p5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4" name="Google Shape;6504;p5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5" name="Google Shape;6505;p5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6" name="Google Shape;6506;p5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7" name="Google Shape;6507;p5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8" name="Google Shape;6508;p5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9" name="Google Shape;6509;p5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10" name="Google Shape;6510;p56"/>
          <p:cNvGrpSpPr/>
          <p:nvPr/>
        </p:nvGrpSpPr>
        <p:grpSpPr>
          <a:xfrm>
            <a:off x="2167295" y="2729706"/>
            <a:ext cx="352675" cy="355375"/>
            <a:chOff x="-31809525" y="3192625"/>
            <a:chExt cx="290650" cy="292875"/>
          </a:xfrm>
        </p:grpSpPr>
        <p:sp>
          <p:nvSpPr>
            <p:cNvPr id="6511" name="Google Shape;6511;p5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2" name="Google Shape;6512;p5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3" name="Google Shape;6513;p5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4" name="Google Shape;6514;p5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15" name="Google Shape;6515;p56"/>
          <p:cNvGrpSpPr/>
          <p:nvPr/>
        </p:nvGrpSpPr>
        <p:grpSpPr>
          <a:xfrm>
            <a:off x="2166810" y="3200258"/>
            <a:ext cx="353645" cy="355557"/>
            <a:chOff x="-31811100" y="3550975"/>
            <a:chExt cx="291450" cy="293025"/>
          </a:xfrm>
        </p:grpSpPr>
        <p:sp>
          <p:nvSpPr>
            <p:cNvPr id="6516" name="Google Shape;6516;p5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7" name="Google Shape;6517;p5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8" name="Google Shape;6518;p5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9" name="Google Shape;6519;p5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0" name="Google Shape;6520;p5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1" name="Google Shape;6521;p5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2" name="Google Shape;6522;p5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23" name="Google Shape;6523;p56"/>
          <p:cNvGrpSpPr/>
          <p:nvPr/>
        </p:nvGrpSpPr>
        <p:grpSpPr>
          <a:xfrm>
            <a:off x="2160606" y="3664562"/>
            <a:ext cx="366052" cy="356831"/>
            <a:chOff x="-31817400" y="3910025"/>
            <a:chExt cx="301675" cy="294075"/>
          </a:xfrm>
        </p:grpSpPr>
        <p:sp>
          <p:nvSpPr>
            <p:cNvPr id="6524" name="Google Shape;6524;p5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5" name="Google Shape;6525;p5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6" name="Google Shape;6526;p5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27" name="Google Shape;6527;p56"/>
          <p:cNvGrpSpPr/>
          <p:nvPr/>
        </p:nvGrpSpPr>
        <p:grpSpPr>
          <a:xfrm>
            <a:off x="3952234" y="3200743"/>
            <a:ext cx="354616" cy="354586"/>
            <a:chOff x="-30354000" y="3569100"/>
            <a:chExt cx="292250" cy="292225"/>
          </a:xfrm>
        </p:grpSpPr>
        <p:sp>
          <p:nvSpPr>
            <p:cNvPr id="6528" name="Google Shape;6528;p5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9" name="Google Shape;6529;p5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0" name="Google Shape;6530;p5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1" name="Google Shape;6531;p5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2" name="Google Shape;6532;p5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3" name="Google Shape;6533;p5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34" name="Google Shape;6534;p56"/>
          <p:cNvGrpSpPr/>
          <p:nvPr/>
        </p:nvGrpSpPr>
        <p:grpSpPr>
          <a:xfrm>
            <a:off x="1730812" y="1380546"/>
            <a:ext cx="342148" cy="353645"/>
            <a:chOff x="-35118325" y="3202075"/>
            <a:chExt cx="281975" cy="291450"/>
          </a:xfrm>
        </p:grpSpPr>
        <p:sp>
          <p:nvSpPr>
            <p:cNvPr id="6535" name="Google Shape;6535;p5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6" name="Google Shape;6536;p5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7" name="Google Shape;6537;p5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8" name="Google Shape;6538;p5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39" name="Google Shape;6539;p56"/>
          <p:cNvGrpSpPr/>
          <p:nvPr/>
        </p:nvGrpSpPr>
        <p:grpSpPr>
          <a:xfrm>
            <a:off x="1724593" y="1821799"/>
            <a:ext cx="354586" cy="353221"/>
            <a:chOff x="-35123050" y="3561225"/>
            <a:chExt cx="292225" cy="291100"/>
          </a:xfrm>
        </p:grpSpPr>
        <p:sp>
          <p:nvSpPr>
            <p:cNvPr id="6540" name="Google Shape;6540;p5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1" name="Google Shape;6541;p5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42" name="Google Shape;6542;p56"/>
          <p:cNvGrpSpPr/>
          <p:nvPr/>
        </p:nvGrpSpPr>
        <p:grpSpPr>
          <a:xfrm>
            <a:off x="1766652" y="2256940"/>
            <a:ext cx="270467" cy="353615"/>
            <a:chOff x="-35089175" y="3919600"/>
            <a:chExt cx="222900" cy="291425"/>
          </a:xfrm>
        </p:grpSpPr>
        <p:sp>
          <p:nvSpPr>
            <p:cNvPr id="6543" name="Google Shape;6543;p5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4" name="Google Shape;6544;p5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45" name="Google Shape;6545;p56"/>
          <p:cNvGrpSpPr/>
          <p:nvPr/>
        </p:nvGrpSpPr>
        <p:grpSpPr>
          <a:xfrm>
            <a:off x="3963648" y="1380303"/>
            <a:ext cx="336445" cy="354131"/>
            <a:chOff x="-33277650" y="3226875"/>
            <a:chExt cx="277275" cy="291850"/>
          </a:xfrm>
        </p:grpSpPr>
        <p:sp>
          <p:nvSpPr>
            <p:cNvPr id="6546" name="Google Shape;6546;p5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7" name="Google Shape;6547;p5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8" name="Google Shape;6548;p5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9" name="Google Shape;6549;p5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0" name="Google Shape;6550;p5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1" name="Google Shape;6551;p5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2" name="Google Shape;6552;p5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53" name="Google Shape;6553;p56"/>
          <p:cNvGrpSpPr/>
          <p:nvPr/>
        </p:nvGrpSpPr>
        <p:grpSpPr>
          <a:xfrm>
            <a:off x="3955048" y="1821587"/>
            <a:ext cx="353645" cy="353645"/>
            <a:chOff x="-33286325" y="3586425"/>
            <a:chExt cx="291450" cy="291450"/>
          </a:xfrm>
        </p:grpSpPr>
        <p:sp>
          <p:nvSpPr>
            <p:cNvPr id="6554" name="Google Shape;6554;p5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5" name="Google Shape;6555;p5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6" name="Google Shape;6556;p5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7" name="Google Shape;6557;p5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8" name="Google Shape;6558;p5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59" name="Google Shape;6559;p56"/>
          <p:cNvGrpSpPr/>
          <p:nvPr/>
        </p:nvGrpSpPr>
        <p:grpSpPr>
          <a:xfrm>
            <a:off x="3955048" y="2255969"/>
            <a:ext cx="353645" cy="355557"/>
            <a:chOff x="-33286325" y="3944800"/>
            <a:chExt cx="291450" cy="293025"/>
          </a:xfrm>
        </p:grpSpPr>
        <p:sp>
          <p:nvSpPr>
            <p:cNvPr id="6560" name="Google Shape;6560;p5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1" name="Google Shape;6561;p5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2" name="Google Shape;6562;p5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3" name="Google Shape;6563;p5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64" name="Google Shape;6564;p56"/>
          <p:cNvGrpSpPr/>
          <p:nvPr/>
        </p:nvGrpSpPr>
        <p:grpSpPr>
          <a:xfrm>
            <a:off x="2613445" y="2729129"/>
            <a:ext cx="353645" cy="356527"/>
            <a:chOff x="-31452725" y="3191825"/>
            <a:chExt cx="291450" cy="293825"/>
          </a:xfrm>
        </p:grpSpPr>
        <p:sp>
          <p:nvSpPr>
            <p:cNvPr id="6565" name="Google Shape;6565;p5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6" name="Google Shape;6566;p5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7" name="Google Shape;6567;p5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8" name="Google Shape;6568;p5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69" name="Google Shape;6569;p56"/>
          <p:cNvGrpSpPr/>
          <p:nvPr/>
        </p:nvGrpSpPr>
        <p:grpSpPr>
          <a:xfrm>
            <a:off x="2612975" y="3200744"/>
            <a:ext cx="354586" cy="354586"/>
            <a:chOff x="-31452725" y="3551775"/>
            <a:chExt cx="292225" cy="292225"/>
          </a:xfrm>
        </p:grpSpPr>
        <p:sp>
          <p:nvSpPr>
            <p:cNvPr id="6570" name="Google Shape;6570;p5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1" name="Google Shape;6571;p5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2" name="Google Shape;6572;p5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3" name="Google Shape;6573;p5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74" name="Google Shape;6574;p56"/>
          <p:cNvGrpSpPr/>
          <p:nvPr/>
        </p:nvGrpSpPr>
        <p:grpSpPr>
          <a:xfrm>
            <a:off x="2611534" y="3664729"/>
            <a:ext cx="357468" cy="356497"/>
            <a:chOff x="-31455100" y="3909350"/>
            <a:chExt cx="294600" cy="293800"/>
          </a:xfrm>
        </p:grpSpPr>
        <p:sp>
          <p:nvSpPr>
            <p:cNvPr id="6575" name="Google Shape;6575;p5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6" name="Google Shape;6576;p5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77" name="Google Shape;6577;p56"/>
          <p:cNvGrpSpPr/>
          <p:nvPr/>
        </p:nvGrpSpPr>
        <p:grpSpPr>
          <a:xfrm>
            <a:off x="3952719" y="3665684"/>
            <a:ext cx="353645" cy="354586"/>
            <a:chOff x="-30345325" y="3918800"/>
            <a:chExt cx="291450" cy="292225"/>
          </a:xfrm>
        </p:grpSpPr>
        <p:sp>
          <p:nvSpPr>
            <p:cNvPr id="6578" name="Google Shape;6578;p5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9" name="Google Shape;6579;p5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0" name="Google Shape;6580;p5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1" name="Google Shape;6581;p5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2" name="Google Shape;6582;p5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83" name="Google Shape;6583;p56"/>
          <p:cNvGrpSpPr/>
          <p:nvPr/>
        </p:nvGrpSpPr>
        <p:grpSpPr>
          <a:xfrm>
            <a:off x="2172184" y="1821587"/>
            <a:ext cx="353645" cy="353645"/>
            <a:chOff x="-34763900" y="3561225"/>
            <a:chExt cx="291450" cy="291450"/>
          </a:xfrm>
        </p:grpSpPr>
        <p:sp>
          <p:nvSpPr>
            <p:cNvPr id="6584" name="Google Shape;6584;p5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5" name="Google Shape;6585;p5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6" name="Google Shape;6586;p5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587" name="Google Shape;6587;p5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588" name="Google Shape;6588;p56"/>
          <p:cNvGrpSpPr/>
          <p:nvPr/>
        </p:nvGrpSpPr>
        <p:grpSpPr>
          <a:xfrm>
            <a:off x="827081" y="2730099"/>
            <a:ext cx="354586" cy="354586"/>
            <a:chOff x="-32927950" y="3227275"/>
            <a:chExt cx="292225" cy="292225"/>
          </a:xfrm>
        </p:grpSpPr>
        <p:sp>
          <p:nvSpPr>
            <p:cNvPr id="6589" name="Google Shape;6589;p5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0" name="Google Shape;6590;p5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1" name="Google Shape;6591;p5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2" name="Google Shape;6592;p5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3" name="Google Shape;6593;p5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94" name="Google Shape;6594;p56"/>
          <p:cNvGrpSpPr/>
          <p:nvPr/>
        </p:nvGrpSpPr>
        <p:grpSpPr>
          <a:xfrm>
            <a:off x="826596" y="3201213"/>
            <a:ext cx="355557" cy="353645"/>
            <a:chOff x="-32927950" y="3586425"/>
            <a:chExt cx="293025" cy="291450"/>
          </a:xfrm>
        </p:grpSpPr>
        <p:sp>
          <p:nvSpPr>
            <p:cNvPr id="6595" name="Google Shape;6595;p5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6" name="Google Shape;6596;p5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7" name="Google Shape;6597;p5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8" name="Google Shape;6598;p5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9" name="Google Shape;6599;p5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00" name="Google Shape;6600;p56"/>
          <p:cNvGrpSpPr/>
          <p:nvPr/>
        </p:nvGrpSpPr>
        <p:grpSpPr>
          <a:xfrm>
            <a:off x="827081" y="3665198"/>
            <a:ext cx="354586" cy="355557"/>
            <a:chOff x="-32927950" y="3944800"/>
            <a:chExt cx="292225" cy="293025"/>
          </a:xfrm>
        </p:grpSpPr>
        <p:sp>
          <p:nvSpPr>
            <p:cNvPr id="6601" name="Google Shape;6601;p5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2" name="Google Shape;6602;p5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3" name="Google Shape;6603;p5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4" name="Google Shape;6604;p5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5" name="Google Shape;6605;p5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6" name="Google Shape;6606;p5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7" name="Google Shape;6607;p5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8" name="Google Shape;6608;p5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9" name="Google Shape;6609;p5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10" name="Google Shape;6610;p56"/>
          <p:cNvGrpSpPr/>
          <p:nvPr/>
        </p:nvGrpSpPr>
        <p:grpSpPr>
          <a:xfrm>
            <a:off x="3055873" y="2730449"/>
            <a:ext cx="354586" cy="353888"/>
            <a:chOff x="-31094350" y="3194000"/>
            <a:chExt cx="292225" cy="291650"/>
          </a:xfrm>
        </p:grpSpPr>
        <p:sp>
          <p:nvSpPr>
            <p:cNvPr id="6611" name="Google Shape;6611;p5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2" name="Google Shape;6612;p5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3" name="Google Shape;6613;p5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4" name="Google Shape;6614;p5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5" name="Google Shape;6615;p5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6" name="Google Shape;6616;p5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7" name="Google Shape;6617;p5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8" name="Google Shape;6618;p5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19" name="Google Shape;6619;p56"/>
          <p:cNvGrpSpPr/>
          <p:nvPr/>
        </p:nvGrpSpPr>
        <p:grpSpPr>
          <a:xfrm>
            <a:off x="3056343" y="3200941"/>
            <a:ext cx="353645" cy="354191"/>
            <a:chOff x="-31093575" y="3552550"/>
            <a:chExt cx="291450" cy="291900"/>
          </a:xfrm>
        </p:grpSpPr>
        <p:sp>
          <p:nvSpPr>
            <p:cNvPr id="6620" name="Google Shape;6620;p5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1" name="Google Shape;6621;p5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2" name="Google Shape;6622;p5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3" name="Google Shape;6623;p5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24" name="Google Shape;6624;p56"/>
          <p:cNvGrpSpPr/>
          <p:nvPr/>
        </p:nvGrpSpPr>
        <p:grpSpPr>
          <a:xfrm>
            <a:off x="2182711" y="1380546"/>
            <a:ext cx="332593" cy="353645"/>
            <a:chOff x="-34755225" y="3202075"/>
            <a:chExt cx="274100" cy="291450"/>
          </a:xfrm>
        </p:grpSpPr>
        <p:sp>
          <p:nvSpPr>
            <p:cNvPr id="6625" name="Google Shape;6625;p5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6" name="Google Shape;6626;p5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7" name="Google Shape;6627;p5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8" name="Google Shape;6628;p5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9" name="Google Shape;6629;p5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0" name="Google Shape;6630;p5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1" name="Google Shape;6631;p5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32" name="Google Shape;6632;p56"/>
          <p:cNvGrpSpPr/>
          <p:nvPr/>
        </p:nvGrpSpPr>
        <p:grpSpPr>
          <a:xfrm>
            <a:off x="3061598" y="3690119"/>
            <a:ext cx="353645" cy="353615"/>
            <a:chOff x="-31093575" y="3911725"/>
            <a:chExt cx="291450" cy="291425"/>
          </a:xfrm>
        </p:grpSpPr>
        <p:sp>
          <p:nvSpPr>
            <p:cNvPr id="6633" name="Google Shape;6633;p5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4" name="Google Shape;6634;p5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35" name="Google Shape;6635;p56"/>
          <p:cNvGrpSpPr/>
          <p:nvPr/>
        </p:nvGrpSpPr>
        <p:grpSpPr>
          <a:xfrm>
            <a:off x="2165773" y="4123136"/>
            <a:ext cx="356497" cy="354586"/>
            <a:chOff x="-29946000" y="3183175"/>
            <a:chExt cx="293800" cy="292225"/>
          </a:xfrm>
        </p:grpSpPr>
        <p:sp>
          <p:nvSpPr>
            <p:cNvPr id="6636" name="Google Shape;6636;p5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7" name="Google Shape;6637;p5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8" name="Google Shape;6638;p5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9" name="Google Shape;6639;p5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0" name="Google Shape;6640;p5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1" name="Google Shape;6641;p5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42" name="Google Shape;6642;p56"/>
          <p:cNvGrpSpPr/>
          <p:nvPr/>
        </p:nvGrpSpPr>
        <p:grpSpPr>
          <a:xfrm>
            <a:off x="2610305" y="1380289"/>
            <a:ext cx="358408" cy="354161"/>
            <a:chOff x="-34408675" y="3202075"/>
            <a:chExt cx="295375" cy="291875"/>
          </a:xfrm>
        </p:grpSpPr>
        <p:sp>
          <p:nvSpPr>
            <p:cNvPr id="6643" name="Google Shape;6643;p5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4" name="Google Shape;6644;p5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5" name="Google Shape;6645;p5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6" name="Google Shape;6646;p5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47" name="Google Shape;6647;p56"/>
          <p:cNvGrpSpPr/>
          <p:nvPr/>
        </p:nvGrpSpPr>
        <p:grpSpPr>
          <a:xfrm>
            <a:off x="2612216" y="1820283"/>
            <a:ext cx="354586" cy="356254"/>
            <a:chOff x="-34405525" y="3558075"/>
            <a:chExt cx="292225" cy="293600"/>
          </a:xfrm>
        </p:grpSpPr>
        <p:sp>
          <p:nvSpPr>
            <p:cNvPr id="6648" name="Google Shape;6648;p5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9" name="Google Shape;6649;p5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0" name="Google Shape;6650;p5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51" name="Google Shape;6651;p56"/>
          <p:cNvGrpSpPr/>
          <p:nvPr/>
        </p:nvGrpSpPr>
        <p:grpSpPr>
          <a:xfrm>
            <a:off x="2611730" y="2256940"/>
            <a:ext cx="355557" cy="353615"/>
            <a:chOff x="-34406325" y="3919600"/>
            <a:chExt cx="293025" cy="291425"/>
          </a:xfrm>
        </p:grpSpPr>
        <p:sp>
          <p:nvSpPr>
            <p:cNvPr id="6652" name="Google Shape;6652;p5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3" name="Google Shape;6653;p5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4" name="Google Shape;6654;p5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5" name="Google Shape;6655;p5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6" name="Google Shape;6656;p5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7" name="Google Shape;6657;p5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8" name="Google Shape;6658;p5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59" name="Google Shape;6659;p56"/>
          <p:cNvGrpSpPr/>
          <p:nvPr/>
        </p:nvGrpSpPr>
        <p:grpSpPr>
          <a:xfrm>
            <a:off x="1275628" y="2736303"/>
            <a:ext cx="353645" cy="342179"/>
            <a:chOff x="-32568800" y="3232000"/>
            <a:chExt cx="291450" cy="282000"/>
          </a:xfrm>
        </p:grpSpPr>
        <p:sp>
          <p:nvSpPr>
            <p:cNvPr id="6660" name="Google Shape;6660;p5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1" name="Google Shape;6661;p5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62" name="Google Shape;6662;p56"/>
          <p:cNvGrpSpPr/>
          <p:nvPr/>
        </p:nvGrpSpPr>
        <p:grpSpPr>
          <a:xfrm>
            <a:off x="1275158" y="3201213"/>
            <a:ext cx="354586" cy="353645"/>
            <a:chOff x="-32569575" y="3586425"/>
            <a:chExt cx="292225" cy="291450"/>
          </a:xfrm>
        </p:grpSpPr>
        <p:sp>
          <p:nvSpPr>
            <p:cNvPr id="6663" name="Google Shape;6663;p5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4" name="Google Shape;6664;p5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65" name="Google Shape;6665;p56"/>
          <p:cNvGrpSpPr/>
          <p:nvPr/>
        </p:nvGrpSpPr>
        <p:grpSpPr>
          <a:xfrm>
            <a:off x="1266073" y="3665805"/>
            <a:ext cx="372756" cy="354343"/>
            <a:chOff x="-32576675" y="3944600"/>
            <a:chExt cx="307200" cy="292025"/>
          </a:xfrm>
        </p:grpSpPr>
        <p:sp>
          <p:nvSpPr>
            <p:cNvPr id="6666" name="Google Shape;6666;p5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7" name="Google Shape;6667;p5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68" name="Google Shape;6668;p56"/>
          <p:cNvGrpSpPr/>
          <p:nvPr/>
        </p:nvGrpSpPr>
        <p:grpSpPr>
          <a:xfrm>
            <a:off x="3511040" y="2730100"/>
            <a:ext cx="354586" cy="354586"/>
            <a:chOff x="-30735200" y="3192625"/>
            <a:chExt cx="292225" cy="292225"/>
          </a:xfrm>
        </p:grpSpPr>
        <p:sp>
          <p:nvSpPr>
            <p:cNvPr id="6669" name="Google Shape;6669;p5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0" name="Google Shape;6670;p5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1" name="Google Shape;6671;p5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2" name="Google Shape;6672;p5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3" name="Google Shape;6673;p5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4" name="Google Shape;6674;p5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5" name="Google Shape;6675;p5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76" name="Google Shape;6676;p56"/>
          <p:cNvGrpSpPr/>
          <p:nvPr/>
        </p:nvGrpSpPr>
        <p:grpSpPr>
          <a:xfrm>
            <a:off x="3511040" y="3201532"/>
            <a:ext cx="354586" cy="353008"/>
            <a:chOff x="-30735200" y="3552550"/>
            <a:chExt cx="292225" cy="290925"/>
          </a:xfrm>
        </p:grpSpPr>
        <p:sp>
          <p:nvSpPr>
            <p:cNvPr id="6677" name="Google Shape;6677;p5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8" name="Google Shape;6678;p5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79" name="Google Shape;6679;p56"/>
          <p:cNvGrpSpPr/>
          <p:nvPr/>
        </p:nvGrpSpPr>
        <p:grpSpPr>
          <a:xfrm>
            <a:off x="3511040" y="3666154"/>
            <a:ext cx="354586" cy="353645"/>
            <a:chOff x="-30735200" y="3910925"/>
            <a:chExt cx="292225" cy="291450"/>
          </a:xfrm>
        </p:grpSpPr>
        <p:sp>
          <p:nvSpPr>
            <p:cNvPr id="6680" name="Google Shape;6680;p5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1" name="Google Shape;6681;p5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82" name="Google Shape;6682;p5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683" name="Google Shape;6683;p56"/>
          <p:cNvGrpSpPr/>
          <p:nvPr/>
        </p:nvGrpSpPr>
        <p:grpSpPr>
          <a:xfrm>
            <a:off x="4864547" y="1375808"/>
            <a:ext cx="358971" cy="359224"/>
            <a:chOff x="-57956275" y="3197925"/>
            <a:chExt cx="319000" cy="319225"/>
          </a:xfrm>
        </p:grpSpPr>
        <p:sp>
          <p:nvSpPr>
            <p:cNvPr id="6684" name="Google Shape;6684;p5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5" name="Google Shape;6685;p5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6" name="Google Shape;6686;p5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7" name="Google Shape;6687;p5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8" name="Google Shape;6688;p5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9" name="Google Shape;6689;p5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0" name="Google Shape;6690;p5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91" name="Google Shape;6691;p56"/>
          <p:cNvGrpSpPr/>
          <p:nvPr/>
        </p:nvGrpSpPr>
        <p:grpSpPr>
          <a:xfrm>
            <a:off x="4886701" y="1832234"/>
            <a:ext cx="314662" cy="358971"/>
            <a:chOff x="-57940525" y="3590375"/>
            <a:chExt cx="279625" cy="319000"/>
          </a:xfrm>
        </p:grpSpPr>
        <p:sp>
          <p:nvSpPr>
            <p:cNvPr id="6692" name="Google Shape;6692;p5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3" name="Google Shape;6693;p5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4" name="Google Shape;6694;p5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5" name="Google Shape;6695;p5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6" name="Google Shape;6696;p5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97" name="Google Shape;6697;p56"/>
          <p:cNvGrpSpPr/>
          <p:nvPr/>
        </p:nvGrpSpPr>
        <p:grpSpPr>
          <a:xfrm>
            <a:off x="4857582" y="2273605"/>
            <a:ext cx="358099" cy="358999"/>
            <a:chOff x="-57959425" y="3982600"/>
            <a:chExt cx="318225" cy="319025"/>
          </a:xfrm>
        </p:grpSpPr>
        <p:sp>
          <p:nvSpPr>
            <p:cNvPr id="6698" name="Google Shape;6698;p5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9" name="Google Shape;6699;p5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0" name="Google Shape;6700;p5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1" name="Google Shape;6701;p5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02" name="Google Shape;6702;p56"/>
          <p:cNvGrpSpPr/>
          <p:nvPr/>
        </p:nvGrpSpPr>
        <p:grpSpPr>
          <a:xfrm>
            <a:off x="7057749" y="1376934"/>
            <a:ext cx="357226" cy="357226"/>
            <a:chOff x="-55987225" y="3198925"/>
            <a:chExt cx="317450" cy="317450"/>
          </a:xfrm>
        </p:grpSpPr>
        <p:sp>
          <p:nvSpPr>
            <p:cNvPr id="6703" name="Google Shape;6703;p5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4" name="Google Shape;6704;p5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5" name="Google Shape;6705;p5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6" name="Google Shape;6706;p5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07" name="Google Shape;6707;p56"/>
          <p:cNvGrpSpPr/>
          <p:nvPr/>
        </p:nvGrpSpPr>
        <p:grpSpPr>
          <a:xfrm>
            <a:off x="7057749" y="1832965"/>
            <a:ext cx="357226" cy="357367"/>
            <a:chOff x="-55987225" y="3591025"/>
            <a:chExt cx="317450" cy="317575"/>
          </a:xfrm>
        </p:grpSpPr>
        <p:sp>
          <p:nvSpPr>
            <p:cNvPr id="6708" name="Google Shape;6708;p5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9" name="Google Shape;6709;p5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0" name="Google Shape;6710;p5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1" name="Google Shape;6711;p5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2" name="Google Shape;6712;p5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13" name="Google Shape;6713;p56"/>
          <p:cNvGrpSpPr/>
          <p:nvPr/>
        </p:nvGrpSpPr>
        <p:grpSpPr>
          <a:xfrm>
            <a:off x="7071665" y="2273605"/>
            <a:ext cx="358999" cy="358999"/>
            <a:chOff x="-55988800" y="3982600"/>
            <a:chExt cx="319025" cy="319025"/>
          </a:xfrm>
        </p:grpSpPr>
        <p:sp>
          <p:nvSpPr>
            <p:cNvPr id="6714" name="Google Shape;6714;p5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5" name="Google Shape;6715;p5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6" name="Google Shape;6716;p5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7" name="Google Shape;6717;p5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8" name="Google Shape;6718;p5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19" name="Google Shape;6719;p56"/>
          <p:cNvGrpSpPr/>
          <p:nvPr/>
        </p:nvGrpSpPr>
        <p:grpSpPr>
          <a:xfrm>
            <a:off x="5730184" y="2731562"/>
            <a:ext cx="356326" cy="358971"/>
            <a:chOff x="-54026025" y="3192625"/>
            <a:chExt cx="316650" cy="319000"/>
          </a:xfrm>
        </p:grpSpPr>
        <p:sp>
          <p:nvSpPr>
            <p:cNvPr id="6720" name="Google Shape;6720;p5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1" name="Google Shape;6721;p5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2" name="Google Shape;6722;p5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3" name="Google Shape;6723;p5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4" name="Google Shape;6724;p5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5" name="Google Shape;6725;p5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6" name="Google Shape;6726;p5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7" name="Google Shape;6727;p5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28" name="Google Shape;6728;p56"/>
          <p:cNvGrpSpPr/>
          <p:nvPr/>
        </p:nvGrpSpPr>
        <p:grpSpPr>
          <a:xfrm>
            <a:off x="5750130" y="3202536"/>
            <a:ext cx="316434" cy="358099"/>
            <a:chOff x="-54007925" y="3584850"/>
            <a:chExt cx="281200" cy="318225"/>
          </a:xfrm>
        </p:grpSpPr>
        <p:sp>
          <p:nvSpPr>
            <p:cNvPr id="6729" name="Google Shape;6729;p5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0" name="Google Shape;6730;p5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1" name="Google Shape;6731;p5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2" name="Google Shape;6732;p5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3" name="Google Shape;6733;p5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4" name="Google Shape;6734;p5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35" name="Google Shape;6735;p56"/>
          <p:cNvGrpSpPr/>
          <p:nvPr/>
        </p:nvGrpSpPr>
        <p:grpSpPr>
          <a:xfrm>
            <a:off x="5750130" y="3664421"/>
            <a:ext cx="316434" cy="358914"/>
            <a:chOff x="-54007925" y="3975575"/>
            <a:chExt cx="281200" cy="318950"/>
          </a:xfrm>
        </p:grpSpPr>
        <p:sp>
          <p:nvSpPr>
            <p:cNvPr id="6736" name="Google Shape;6736;p5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7" name="Google Shape;6737;p5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8" name="Google Shape;6738;p5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9" name="Google Shape;6739;p5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40" name="Google Shape;6740;p56"/>
          <p:cNvGrpSpPr/>
          <p:nvPr/>
        </p:nvGrpSpPr>
        <p:grpSpPr>
          <a:xfrm>
            <a:off x="7984996" y="2748891"/>
            <a:ext cx="274770" cy="358492"/>
            <a:chOff x="-52005775" y="3208025"/>
            <a:chExt cx="244175" cy="318575"/>
          </a:xfrm>
        </p:grpSpPr>
        <p:sp>
          <p:nvSpPr>
            <p:cNvPr id="6741" name="Google Shape;6741;p5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2" name="Google Shape;6742;p5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3" name="Google Shape;6743;p5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4" name="Google Shape;6744;p5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5" name="Google Shape;6745;p5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6" name="Google Shape;6746;p5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7" name="Google Shape;6747;p5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8" name="Google Shape;6748;p5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9" name="Google Shape;6749;p5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0" name="Google Shape;6750;p5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1" name="Google Shape;6751;p5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52" name="Google Shape;6752;p56"/>
          <p:cNvGrpSpPr/>
          <p:nvPr/>
        </p:nvGrpSpPr>
        <p:grpSpPr>
          <a:xfrm>
            <a:off x="5291462" y="1376934"/>
            <a:ext cx="358099" cy="358099"/>
            <a:chOff x="-57568775" y="3198925"/>
            <a:chExt cx="318225" cy="318225"/>
          </a:xfrm>
        </p:grpSpPr>
        <p:sp>
          <p:nvSpPr>
            <p:cNvPr id="6753" name="Google Shape;6753;p5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4" name="Google Shape;6754;p5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5" name="Google Shape;6755;p5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6" name="Google Shape;6756;p5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7" name="Google Shape;6757;p5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8" name="Google Shape;6758;p5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59" name="Google Shape;6759;p56"/>
          <p:cNvGrpSpPr/>
          <p:nvPr/>
        </p:nvGrpSpPr>
        <p:grpSpPr>
          <a:xfrm>
            <a:off x="5313181" y="1832234"/>
            <a:ext cx="314662" cy="358099"/>
            <a:chOff x="-57549075" y="3590375"/>
            <a:chExt cx="279625" cy="318225"/>
          </a:xfrm>
        </p:grpSpPr>
        <p:sp>
          <p:nvSpPr>
            <p:cNvPr id="6760" name="Google Shape;6760;p5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1" name="Google Shape;6761;p5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2" name="Google Shape;6762;p5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3" name="Google Shape;6763;p5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64" name="Google Shape;6764;p56"/>
          <p:cNvGrpSpPr/>
          <p:nvPr/>
        </p:nvGrpSpPr>
        <p:grpSpPr>
          <a:xfrm>
            <a:off x="5305378" y="2273605"/>
            <a:ext cx="359871" cy="359871"/>
            <a:chOff x="-57570350" y="3982600"/>
            <a:chExt cx="319800" cy="319800"/>
          </a:xfrm>
        </p:grpSpPr>
        <p:sp>
          <p:nvSpPr>
            <p:cNvPr id="6765" name="Google Shape;6765;p5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6" name="Google Shape;6766;p5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7" name="Google Shape;6767;p5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8" name="Google Shape;6768;p5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69" name="Google Shape;6769;p56"/>
          <p:cNvGrpSpPr/>
          <p:nvPr/>
        </p:nvGrpSpPr>
        <p:grpSpPr>
          <a:xfrm>
            <a:off x="7520416" y="1376033"/>
            <a:ext cx="314662" cy="358999"/>
            <a:chOff x="-55576850" y="3198125"/>
            <a:chExt cx="279625" cy="319025"/>
          </a:xfrm>
        </p:grpSpPr>
        <p:sp>
          <p:nvSpPr>
            <p:cNvPr id="6770" name="Google Shape;6770;p5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1" name="Google Shape;6771;p5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2" name="Google Shape;6772;p5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3" name="Google Shape;6773;p5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74" name="Google Shape;6774;p56"/>
          <p:cNvGrpSpPr/>
          <p:nvPr/>
        </p:nvGrpSpPr>
        <p:grpSpPr>
          <a:xfrm>
            <a:off x="7497812" y="1832009"/>
            <a:ext cx="359871" cy="358324"/>
            <a:chOff x="-55596550" y="3590175"/>
            <a:chExt cx="319800" cy="318425"/>
          </a:xfrm>
        </p:grpSpPr>
        <p:sp>
          <p:nvSpPr>
            <p:cNvPr id="6775" name="Google Shape;6775;p5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6" name="Google Shape;6776;p5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7" name="Google Shape;6777;p5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8" name="Google Shape;6778;p5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79" name="Google Shape;6779;p56"/>
          <p:cNvGrpSpPr/>
          <p:nvPr/>
        </p:nvGrpSpPr>
        <p:grpSpPr>
          <a:xfrm>
            <a:off x="7513049" y="2273351"/>
            <a:ext cx="358999" cy="359252"/>
            <a:chOff x="-55595775" y="3982375"/>
            <a:chExt cx="319025" cy="319250"/>
          </a:xfrm>
        </p:grpSpPr>
        <p:sp>
          <p:nvSpPr>
            <p:cNvPr id="6780" name="Google Shape;6780;p5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1" name="Google Shape;6781;p5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2" name="Google Shape;6782;p5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3" name="Google Shape;6783;p5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4" name="Google Shape;6784;p5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5" name="Google Shape;6785;p5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86" name="Google Shape;6786;p56"/>
          <p:cNvGrpSpPr/>
          <p:nvPr/>
        </p:nvGrpSpPr>
        <p:grpSpPr>
          <a:xfrm>
            <a:off x="6170232" y="2731562"/>
            <a:ext cx="358999" cy="358099"/>
            <a:chOff x="-53635375" y="3192625"/>
            <a:chExt cx="319025" cy="318225"/>
          </a:xfrm>
        </p:grpSpPr>
        <p:sp>
          <p:nvSpPr>
            <p:cNvPr id="6787" name="Google Shape;6787;p5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8" name="Google Shape;6788;p5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9" name="Google Shape;6789;p5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90" name="Google Shape;6790;p56"/>
          <p:cNvGrpSpPr/>
          <p:nvPr/>
        </p:nvGrpSpPr>
        <p:grpSpPr>
          <a:xfrm>
            <a:off x="6192401" y="3202536"/>
            <a:ext cx="314662" cy="358999"/>
            <a:chOff x="-53615675" y="3584850"/>
            <a:chExt cx="279625" cy="319025"/>
          </a:xfrm>
        </p:grpSpPr>
        <p:sp>
          <p:nvSpPr>
            <p:cNvPr id="6791" name="Google Shape;6791;p5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2" name="Google Shape;6792;p5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3" name="Google Shape;6793;p5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94" name="Google Shape;6794;p56"/>
          <p:cNvGrpSpPr/>
          <p:nvPr/>
        </p:nvGrpSpPr>
        <p:grpSpPr>
          <a:xfrm>
            <a:off x="6170246" y="3665461"/>
            <a:ext cx="358971" cy="357874"/>
            <a:chOff x="-53634575" y="3976500"/>
            <a:chExt cx="319000" cy="318025"/>
          </a:xfrm>
        </p:grpSpPr>
        <p:sp>
          <p:nvSpPr>
            <p:cNvPr id="6795" name="Google Shape;6795;p5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6" name="Google Shape;6796;p5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7" name="Google Shape;6797;p5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8" name="Google Shape;6798;p5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9" name="Google Shape;6799;p5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0" name="Google Shape;6800;p5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1" name="Google Shape;6801;p5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2" name="Google Shape;6802;p5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03" name="Google Shape;6803;p56"/>
          <p:cNvGrpSpPr/>
          <p:nvPr/>
        </p:nvGrpSpPr>
        <p:grpSpPr>
          <a:xfrm>
            <a:off x="7965050" y="3208415"/>
            <a:ext cx="314662" cy="358436"/>
            <a:chOff x="-52023900" y="3590075"/>
            <a:chExt cx="279625" cy="318525"/>
          </a:xfrm>
        </p:grpSpPr>
        <p:sp>
          <p:nvSpPr>
            <p:cNvPr id="6804" name="Google Shape;6804;p5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5" name="Google Shape;6805;p5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6" name="Google Shape;6806;p5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7" name="Google Shape;6807;p5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8" name="Google Shape;6808;p5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9" name="Google Shape;6809;p5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0" name="Google Shape;6810;p5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11" name="Google Shape;6811;p56"/>
          <p:cNvGrpSpPr/>
          <p:nvPr/>
        </p:nvGrpSpPr>
        <p:grpSpPr>
          <a:xfrm>
            <a:off x="5728292" y="1376934"/>
            <a:ext cx="358971" cy="358971"/>
            <a:chOff x="-57173375" y="3198925"/>
            <a:chExt cx="319000" cy="319000"/>
          </a:xfrm>
        </p:grpSpPr>
        <p:sp>
          <p:nvSpPr>
            <p:cNvPr id="6812" name="Google Shape;6812;p5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3" name="Google Shape;6813;p5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4" name="Google Shape;6814;p5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5" name="Google Shape;6815;p5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16" name="Google Shape;6816;p56"/>
          <p:cNvGrpSpPr/>
          <p:nvPr/>
        </p:nvGrpSpPr>
        <p:grpSpPr>
          <a:xfrm>
            <a:off x="5729178" y="1854374"/>
            <a:ext cx="357198" cy="314690"/>
            <a:chOff x="-57176525" y="3610050"/>
            <a:chExt cx="317425" cy="279650"/>
          </a:xfrm>
        </p:grpSpPr>
        <p:sp>
          <p:nvSpPr>
            <p:cNvPr id="6817" name="Google Shape;6817;p5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8" name="Google Shape;6818;p5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9" name="Google Shape;6819;p5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0" name="Google Shape;6820;p5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1" name="Google Shape;6821;p5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22" name="Google Shape;6822;p56"/>
          <p:cNvGrpSpPr/>
          <p:nvPr/>
        </p:nvGrpSpPr>
        <p:grpSpPr>
          <a:xfrm>
            <a:off x="7939633" y="1376934"/>
            <a:ext cx="358099" cy="356326"/>
            <a:chOff x="-55202750" y="3198925"/>
            <a:chExt cx="318225" cy="316650"/>
          </a:xfrm>
        </p:grpSpPr>
        <p:sp>
          <p:nvSpPr>
            <p:cNvPr id="6823" name="Google Shape;6823;p5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4" name="Google Shape;6824;p5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25" name="Google Shape;6825;p56"/>
          <p:cNvGrpSpPr/>
          <p:nvPr/>
        </p:nvGrpSpPr>
        <p:grpSpPr>
          <a:xfrm>
            <a:off x="7950267" y="1832234"/>
            <a:ext cx="336830" cy="358099"/>
            <a:chOff x="-55194875" y="3590375"/>
            <a:chExt cx="299325" cy="318225"/>
          </a:xfrm>
        </p:grpSpPr>
        <p:sp>
          <p:nvSpPr>
            <p:cNvPr id="6826" name="Google Shape;6826;p5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7" name="Google Shape;6827;p5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8" name="Google Shape;6828;p5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9" name="Google Shape;6829;p5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0" name="Google Shape;6830;p5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31" name="Google Shape;6831;p56"/>
          <p:cNvGrpSpPr/>
          <p:nvPr/>
        </p:nvGrpSpPr>
        <p:grpSpPr>
          <a:xfrm>
            <a:off x="7954884" y="2274505"/>
            <a:ext cx="357198" cy="357198"/>
            <a:chOff x="-55203525" y="3983400"/>
            <a:chExt cx="317425" cy="317425"/>
          </a:xfrm>
        </p:grpSpPr>
        <p:sp>
          <p:nvSpPr>
            <p:cNvPr id="6832" name="Google Shape;6832;p5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3" name="Google Shape;6833;p5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4" name="Google Shape;6834;p5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35" name="Google Shape;6835;p56"/>
          <p:cNvGrpSpPr/>
          <p:nvPr/>
        </p:nvGrpSpPr>
        <p:grpSpPr>
          <a:xfrm>
            <a:off x="6621365" y="2731562"/>
            <a:ext cx="335930" cy="358971"/>
            <a:chOff x="-53232900" y="3192625"/>
            <a:chExt cx="298525" cy="319000"/>
          </a:xfrm>
        </p:grpSpPr>
        <p:sp>
          <p:nvSpPr>
            <p:cNvPr id="6836" name="Google Shape;6836;p5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7" name="Google Shape;6837;p5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8" name="Google Shape;6838;p5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9" name="Google Shape;6839;p5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0" name="Google Shape;6840;p5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1" name="Google Shape;6841;p5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2" name="Google Shape;6842;p5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3" name="Google Shape;6843;p5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44" name="Google Shape;6844;p56"/>
          <p:cNvGrpSpPr/>
          <p:nvPr/>
        </p:nvGrpSpPr>
        <p:grpSpPr>
          <a:xfrm>
            <a:off x="6610731" y="3202536"/>
            <a:ext cx="357198" cy="356326"/>
            <a:chOff x="-53242350" y="3584850"/>
            <a:chExt cx="317425" cy="316650"/>
          </a:xfrm>
        </p:grpSpPr>
        <p:sp>
          <p:nvSpPr>
            <p:cNvPr id="6845" name="Google Shape;6845;p5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6" name="Google Shape;6846;p5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7" name="Google Shape;6847;p5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8" name="Google Shape;6848;p5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9" name="Google Shape;6849;p5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50" name="Google Shape;6850;p56"/>
          <p:cNvGrpSpPr/>
          <p:nvPr/>
        </p:nvGrpSpPr>
        <p:grpSpPr>
          <a:xfrm>
            <a:off x="6631999" y="3665236"/>
            <a:ext cx="314662" cy="358999"/>
            <a:chOff x="-53224225" y="3976300"/>
            <a:chExt cx="279625" cy="319025"/>
          </a:xfrm>
        </p:grpSpPr>
        <p:sp>
          <p:nvSpPr>
            <p:cNvPr id="6851" name="Google Shape;6851;p5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2" name="Google Shape;6852;p5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3" name="Google Shape;6853;p5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4" name="Google Shape;6854;p5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5" name="Google Shape;6855;p5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6" name="Google Shape;6856;p5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7" name="Google Shape;6857;p5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58" name="Google Shape;6858;p56"/>
          <p:cNvGrpSpPr/>
          <p:nvPr/>
        </p:nvGrpSpPr>
        <p:grpSpPr>
          <a:xfrm>
            <a:off x="7942896" y="3672917"/>
            <a:ext cx="358971" cy="358408"/>
            <a:chOff x="-52043575" y="3983125"/>
            <a:chExt cx="319000" cy="318500"/>
          </a:xfrm>
        </p:grpSpPr>
        <p:sp>
          <p:nvSpPr>
            <p:cNvPr id="6859" name="Google Shape;6859;p5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0" name="Google Shape;6860;p5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1" name="Google Shape;6861;p5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2" name="Google Shape;6862;p5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3" name="Google Shape;6863;p5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4" name="Google Shape;6864;p5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5" name="Google Shape;6865;p5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6" name="Google Shape;6866;p5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7" name="Google Shape;6867;p5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68" name="Google Shape;6868;p56"/>
          <p:cNvGrpSpPr/>
          <p:nvPr/>
        </p:nvGrpSpPr>
        <p:grpSpPr>
          <a:xfrm>
            <a:off x="6196836" y="1376934"/>
            <a:ext cx="314662" cy="358971"/>
            <a:chOff x="-56766175" y="3198925"/>
            <a:chExt cx="279625" cy="319000"/>
          </a:xfrm>
        </p:grpSpPr>
        <p:sp>
          <p:nvSpPr>
            <p:cNvPr id="6869" name="Google Shape;6869;p5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0" name="Google Shape;6870;p5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1" name="Google Shape;6871;p5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2" name="Google Shape;6872;p5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3" name="Google Shape;6873;p5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4" name="Google Shape;6874;p5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5" name="Google Shape;6875;p5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76" name="Google Shape;6876;p56"/>
          <p:cNvGrpSpPr/>
          <p:nvPr/>
        </p:nvGrpSpPr>
        <p:grpSpPr>
          <a:xfrm>
            <a:off x="6195950" y="1832234"/>
            <a:ext cx="316434" cy="358099"/>
            <a:chOff x="-56766175" y="3590375"/>
            <a:chExt cx="281200" cy="318225"/>
          </a:xfrm>
        </p:grpSpPr>
        <p:sp>
          <p:nvSpPr>
            <p:cNvPr id="6877" name="Google Shape;6877;p5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8" name="Google Shape;6878;p5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9" name="Google Shape;6879;p5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0" name="Google Shape;6880;p5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81" name="Google Shape;6881;p56"/>
          <p:cNvGrpSpPr/>
          <p:nvPr/>
        </p:nvGrpSpPr>
        <p:grpSpPr>
          <a:xfrm>
            <a:off x="6232906" y="2273605"/>
            <a:ext cx="272126" cy="358099"/>
            <a:chOff x="-56747275" y="3982600"/>
            <a:chExt cx="241825" cy="318225"/>
          </a:xfrm>
        </p:grpSpPr>
        <p:sp>
          <p:nvSpPr>
            <p:cNvPr id="6882" name="Google Shape;6882;p5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3" name="Google Shape;6883;p5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4" name="Google Shape;6884;p5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5" name="Google Shape;6885;p5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6" name="Google Shape;6886;p5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7" name="Google Shape;6887;p5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8" name="Google Shape;6888;p5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89" name="Google Shape;6889;p56"/>
          <p:cNvGrpSpPr/>
          <p:nvPr/>
        </p:nvGrpSpPr>
        <p:grpSpPr>
          <a:xfrm>
            <a:off x="4840657" y="3215842"/>
            <a:ext cx="358999" cy="342991"/>
            <a:chOff x="-54812875" y="3596675"/>
            <a:chExt cx="319025" cy="304800"/>
          </a:xfrm>
        </p:grpSpPr>
        <p:sp>
          <p:nvSpPr>
            <p:cNvPr id="6890" name="Google Shape;6890;p5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1" name="Google Shape;6891;p5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2" name="Google Shape;6892;p5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3" name="Google Shape;6893;p5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4" name="Google Shape;6894;p5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5" name="Google Shape;6895;p5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6" name="Google Shape;6896;p5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897" name="Google Shape;6897;p5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8" name="Google Shape;6898;p5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899" name="Google Shape;6899;p56"/>
          <p:cNvGrpSpPr/>
          <p:nvPr/>
        </p:nvGrpSpPr>
        <p:grpSpPr>
          <a:xfrm>
            <a:off x="4862826" y="3672326"/>
            <a:ext cx="314662" cy="358099"/>
            <a:chOff x="-54793175" y="3982600"/>
            <a:chExt cx="279625" cy="318225"/>
          </a:xfrm>
        </p:grpSpPr>
        <p:sp>
          <p:nvSpPr>
            <p:cNvPr id="6900" name="Google Shape;6900;p5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1" name="Google Shape;6901;p5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2" name="Google Shape;6902;p5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3" name="Google Shape;6903;p5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4" name="Google Shape;6904;p5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5" name="Google Shape;6905;p5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6" name="Google Shape;6906;p5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07" name="Google Shape;6907;p56"/>
          <p:cNvGrpSpPr/>
          <p:nvPr/>
        </p:nvGrpSpPr>
        <p:grpSpPr>
          <a:xfrm>
            <a:off x="7074284" y="2731562"/>
            <a:ext cx="314662" cy="358099"/>
            <a:chOff x="-52832000" y="3192625"/>
            <a:chExt cx="279625" cy="318225"/>
          </a:xfrm>
        </p:grpSpPr>
        <p:sp>
          <p:nvSpPr>
            <p:cNvPr id="6908" name="Google Shape;6908;p5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9" name="Google Shape;6909;p5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0" name="Google Shape;6910;p5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1" name="Google Shape;6911;p5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2" name="Google Shape;6912;p5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3" name="Google Shape;6913;p5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4" name="Google Shape;6914;p5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5" name="Google Shape;6915;p5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16" name="Google Shape;6916;p56"/>
          <p:cNvGrpSpPr/>
          <p:nvPr/>
        </p:nvGrpSpPr>
        <p:grpSpPr>
          <a:xfrm>
            <a:off x="5760817" y="2272929"/>
            <a:ext cx="323524" cy="358774"/>
            <a:chOff x="-57162350" y="3982000"/>
            <a:chExt cx="287500" cy="318825"/>
          </a:xfrm>
        </p:grpSpPr>
        <p:sp>
          <p:nvSpPr>
            <p:cNvPr id="6917" name="Google Shape;6917;p5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8" name="Google Shape;6918;p5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9" name="Google Shape;6919;p5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0" name="Google Shape;6920;p5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1" name="Google Shape;6921;p5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2" name="Google Shape;6922;p5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3" name="Google Shape;6923;p5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4" name="Google Shape;6924;p5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25" name="Google Shape;6925;p56"/>
          <p:cNvGrpSpPr/>
          <p:nvPr/>
        </p:nvGrpSpPr>
        <p:grpSpPr>
          <a:xfrm>
            <a:off x="7052130" y="3203436"/>
            <a:ext cx="358971" cy="357198"/>
            <a:chOff x="-52851675" y="3585650"/>
            <a:chExt cx="319000" cy="317425"/>
          </a:xfrm>
        </p:grpSpPr>
        <p:sp>
          <p:nvSpPr>
            <p:cNvPr id="6926" name="Google Shape;6926;p5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7" name="Google Shape;6927;p5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8" name="Google Shape;6928;p5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9" name="Google Shape;6929;p5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0" name="Google Shape;6930;p5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1" name="Google Shape;6931;p5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32" name="Google Shape;6932;p56"/>
          <p:cNvGrpSpPr/>
          <p:nvPr/>
        </p:nvGrpSpPr>
        <p:grpSpPr>
          <a:xfrm>
            <a:off x="7074284" y="3665236"/>
            <a:ext cx="314662" cy="358999"/>
            <a:chOff x="-52832000" y="3976300"/>
            <a:chExt cx="279625" cy="319025"/>
          </a:xfrm>
        </p:grpSpPr>
        <p:sp>
          <p:nvSpPr>
            <p:cNvPr id="6933" name="Google Shape;6933;p5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4" name="Google Shape;6934;p5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5" name="Google Shape;6935;p5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6" name="Google Shape;6936;p5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7" name="Google Shape;6937;p5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38" name="Google Shape;6938;p56"/>
          <p:cNvGrpSpPr/>
          <p:nvPr/>
        </p:nvGrpSpPr>
        <p:grpSpPr>
          <a:xfrm>
            <a:off x="6191490" y="4119884"/>
            <a:ext cx="316434" cy="358099"/>
            <a:chOff x="-51633225" y="3198925"/>
            <a:chExt cx="281200" cy="318225"/>
          </a:xfrm>
        </p:grpSpPr>
        <p:sp>
          <p:nvSpPr>
            <p:cNvPr id="6939" name="Google Shape;6939;p5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0" name="Google Shape;6940;p5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1" name="Google Shape;6941;p5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2" name="Google Shape;6942;p5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3" name="Google Shape;6943;p5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4" name="Google Shape;6944;p5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5" name="Google Shape;6945;p5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46" name="Google Shape;6946;p56"/>
          <p:cNvGrpSpPr/>
          <p:nvPr/>
        </p:nvGrpSpPr>
        <p:grpSpPr>
          <a:xfrm>
            <a:off x="6610314" y="1377806"/>
            <a:ext cx="365188" cy="357226"/>
            <a:chOff x="-56396775" y="3199700"/>
            <a:chExt cx="324525" cy="317450"/>
          </a:xfrm>
        </p:grpSpPr>
        <p:sp>
          <p:nvSpPr>
            <p:cNvPr id="6947" name="Google Shape;6947;p5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8" name="Google Shape;6948;p5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9" name="Google Shape;6949;p5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0" name="Google Shape;6950;p5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1" name="Google Shape;6951;p5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2" name="Google Shape;6952;p5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53" name="Google Shape;6953;p56"/>
          <p:cNvGrpSpPr/>
          <p:nvPr/>
        </p:nvGrpSpPr>
        <p:grpSpPr>
          <a:xfrm>
            <a:off x="6613408" y="1843740"/>
            <a:ext cx="358999" cy="335958"/>
            <a:chOff x="-56394425" y="3600600"/>
            <a:chExt cx="319025" cy="298550"/>
          </a:xfrm>
        </p:grpSpPr>
        <p:sp>
          <p:nvSpPr>
            <p:cNvPr id="6954" name="Google Shape;6954;p5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5" name="Google Shape;6955;p5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6" name="Google Shape;6956;p5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57" name="Google Shape;6957;p56"/>
          <p:cNvGrpSpPr/>
          <p:nvPr/>
        </p:nvGrpSpPr>
        <p:grpSpPr>
          <a:xfrm>
            <a:off x="6644175" y="2274505"/>
            <a:ext cx="327068" cy="357198"/>
            <a:chOff x="-56379450" y="3983400"/>
            <a:chExt cx="290650" cy="317425"/>
          </a:xfrm>
        </p:grpSpPr>
        <p:sp>
          <p:nvSpPr>
            <p:cNvPr id="6958" name="Google Shape;6958;p5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9" name="Google Shape;6959;p5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0" name="Google Shape;6960;p5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1" name="Google Shape;6961;p5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2" name="Google Shape;6962;p5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3" name="Google Shape;6963;p5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4" name="Google Shape;6964;p56"/>
            <p:cNvSpPr/>
            <p:nvPr/>
          </p:nvSpPr>
          <p:spPr>
            <a:xfrm>
              <a:off x="-56181750" y="4039300"/>
              <a:ext cx="0" cy="25"/>
            </a:xfrm>
            <a:custGeom>
              <a:avLst/>
              <a:gdLst/>
              <a:ahLst/>
              <a:cxnLst/>
              <a:rect l="l" t="t" r="r" b="b"/>
              <a:pathLst>
                <a:path w="120000"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5" name="Google Shape;6965;p5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66" name="Google Shape;6966;p56"/>
          <p:cNvGrpSpPr/>
          <p:nvPr/>
        </p:nvGrpSpPr>
        <p:grpSpPr>
          <a:xfrm>
            <a:off x="5307879" y="2738651"/>
            <a:ext cx="316434" cy="358971"/>
            <a:chOff x="-54401725" y="3198925"/>
            <a:chExt cx="281200" cy="319000"/>
          </a:xfrm>
        </p:grpSpPr>
        <p:sp>
          <p:nvSpPr>
            <p:cNvPr id="6967" name="Google Shape;6967;p5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8" name="Google Shape;6968;p5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9" name="Google Shape;6969;p5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0" name="Google Shape;6970;p5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1" name="Google Shape;6971;p5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2" name="Google Shape;6972;p5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3" name="Google Shape;6973;p5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4" name="Google Shape;6974;p5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5" name="Google Shape;6975;p5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6" name="Google Shape;6976;p5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7" name="Google Shape;6977;p5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78" name="Google Shape;6978;p56"/>
          <p:cNvGrpSpPr/>
          <p:nvPr/>
        </p:nvGrpSpPr>
        <p:grpSpPr>
          <a:xfrm>
            <a:off x="5308766" y="3208753"/>
            <a:ext cx="314662" cy="358099"/>
            <a:chOff x="-54401725" y="3590375"/>
            <a:chExt cx="279625" cy="318225"/>
          </a:xfrm>
        </p:grpSpPr>
        <p:sp>
          <p:nvSpPr>
            <p:cNvPr id="6979" name="Google Shape;6979;p5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0" name="Google Shape;6980;p5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1" name="Google Shape;6981;p5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2" name="Google Shape;6982;p5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3" name="Google Shape;6983;p5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4" name="Google Shape;6984;p5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85" name="Google Shape;6985;p56"/>
          <p:cNvGrpSpPr/>
          <p:nvPr/>
        </p:nvGrpSpPr>
        <p:grpSpPr>
          <a:xfrm>
            <a:off x="5306557" y="3672326"/>
            <a:ext cx="319079" cy="358099"/>
            <a:chOff x="-54403300" y="3982600"/>
            <a:chExt cx="283550" cy="318225"/>
          </a:xfrm>
        </p:grpSpPr>
        <p:sp>
          <p:nvSpPr>
            <p:cNvPr id="6986" name="Google Shape;6986;p5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7" name="Google Shape;6987;p5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8" name="Google Shape;6988;p5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9" name="Google Shape;6989;p5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0" name="Google Shape;6990;p5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91" name="Google Shape;6991;p56"/>
          <p:cNvGrpSpPr/>
          <p:nvPr/>
        </p:nvGrpSpPr>
        <p:grpSpPr>
          <a:xfrm>
            <a:off x="7493951" y="2733559"/>
            <a:ext cx="356298" cy="356973"/>
            <a:chOff x="-52458650" y="3194400"/>
            <a:chExt cx="316625" cy="317225"/>
          </a:xfrm>
        </p:grpSpPr>
        <p:sp>
          <p:nvSpPr>
            <p:cNvPr id="6992" name="Google Shape;6992;p5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3" name="Google Shape;6993;p5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4" name="Google Shape;6994;p5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5" name="Google Shape;6995;p5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6" name="Google Shape;6996;p5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7" name="Google Shape;6997;p5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8" name="Google Shape;6998;p5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9" name="Google Shape;6999;p5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00" name="Google Shape;7000;p56"/>
          <p:cNvGrpSpPr/>
          <p:nvPr/>
        </p:nvGrpSpPr>
        <p:grpSpPr>
          <a:xfrm>
            <a:off x="4862826" y="2738651"/>
            <a:ext cx="314662" cy="358971"/>
            <a:chOff x="-54793175" y="3198925"/>
            <a:chExt cx="279625" cy="319000"/>
          </a:xfrm>
        </p:grpSpPr>
        <p:sp>
          <p:nvSpPr>
            <p:cNvPr id="7001" name="Google Shape;7001;p5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2" name="Google Shape;7002;p5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3" name="Google Shape;7003;p5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4" name="Google Shape;7004;p5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5" name="Google Shape;7005;p5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6" name="Google Shape;7006;p5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7" name="Google Shape;7007;p5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08" name="Google Shape;7008;p56"/>
          <p:cNvGrpSpPr/>
          <p:nvPr/>
        </p:nvGrpSpPr>
        <p:grpSpPr>
          <a:xfrm>
            <a:off x="7503249" y="3202536"/>
            <a:ext cx="337703" cy="357845"/>
            <a:chOff x="-52450000" y="3584850"/>
            <a:chExt cx="300100" cy="318000"/>
          </a:xfrm>
        </p:grpSpPr>
        <p:sp>
          <p:nvSpPr>
            <p:cNvPr id="7009" name="Google Shape;7009;p5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0" name="Google Shape;7010;p5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1" name="Google Shape;7011;p5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2" name="Google Shape;7012;p5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3" name="Google Shape;7013;p5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4" name="Google Shape;7014;p5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5" name="Google Shape;7015;p5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16" name="Google Shape;7016;p56"/>
          <p:cNvGrpSpPr/>
          <p:nvPr/>
        </p:nvGrpSpPr>
        <p:grpSpPr>
          <a:xfrm>
            <a:off x="7514769" y="3667009"/>
            <a:ext cx="314662" cy="357226"/>
            <a:chOff x="-52440550" y="3977875"/>
            <a:chExt cx="279625" cy="317450"/>
          </a:xfrm>
        </p:grpSpPr>
        <p:sp>
          <p:nvSpPr>
            <p:cNvPr id="7017" name="Google Shape;7017;p5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8" name="Google Shape;7018;p5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9" name="Google Shape;7019;p5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0" name="Google Shape;7020;p5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1" name="Google Shape;7021;p5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2" name="Google Shape;7022;p5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3" name="Google Shape;7023;p5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4" name="Google Shape;7024;p5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25" name="Google Shape;7025;p56"/>
          <p:cNvGrpSpPr/>
          <p:nvPr/>
        </p:nvGrpSpPr>
        <p:grpSpPr>
          <a:xfrm>
            <a:off x="6626703" y="4123215"/>
            <a:ext cx="314662" cy="358999"/>
            <a:chOff x="-51623775" y="3584850"/>
            <a:chExt cx="279625" cy="319025"/>
          </a:xfrm>
        </p:grpSpPr>
        <p:sp>
          <p:nvSpPr>
            <p:cNvPr id="7026" name="Google Shape;7026;p5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7" name="Google Shape;7027;p5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8" name="Google Shape;7028;p5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9" name="Google Shape;7029;p5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0" name="Google Shape;7030;p5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1" name="Google Shape;7031;p5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2" name="Google Shape;7032;p5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3" name="Google Shape;7033;p5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4" name="Google Shape;7034;p5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35" name="Google Shape;7035;p5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rgbClr val="FFFFFF"/>
                </a:solidFill>
                <a:latin typeface="Arial"/>
                <a:ea typeface="Arial"/>
                <a:cs typeface="Arial"/>
                <a:sym typeface="Arial"/>
              </a:rPr>
              <a:t>Help &amp; Support Icons</a:t>
            </a:r>
            <a:endParaRPr sz="2400" b="0" i="0" u="none" strike="noStrike" cap="none">
              <a:solidFill>
                <a:srgbClr val="FFFFFF"/>
              </a:solidFill>
              <a:latin typeface="Arial"/>
              <a:ea typeface="Arial"/>
              <a:cs typeface="Arial"/>
              <a:sym typeface="Arial"/>
            </a:endParaRPr>
          </a:p>
        </p:txBody>
      </p:sp>
      <p:sp>
        <p:nvSpPr>
          <p:cNvPr id="7036" name="Google Shape;7036;p5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rgbClr val="FFFFFF"/>
                </a:solidFill>
                <a:latin typeface="Arial"/>
                <a:ea typeface="Arial"/>
                <a:cs typeface="Arial"/>
                <a:sym typeface="Arial"/>
              </a:rPr>
              <a:t>Avatar Icons</a:t>
            </a:r>
            <a:endParaRPr sz="2400" b="0" i="0" u="none" strike="noStrike" cap="none">
              <a:solidFill>
                <a:srgbClr val="FFFFFF"/>
              </a:solidFill>
              <a:latin typeface="Arial"/>
              <a:ea typeface="Arial"/>
              <a:cs typeface="Arial"/>
              <a:sym typeface="Arial"/>
            </a:endParaRPr>
          </a:p>
        </p:txBody>
      </p:sp>
      <p:pic>
        <p:nvPicPr>
          <p:cNvPr id="7037" name="Google Shape;7037;p56"/>
          <p:cNvPicPr preferRelativeResize="0"/>
          <p:nvPr/>
        </p:nvPicPr>
        <p:blipFill rotWithShape="1">
          <a:blip r:embed="rId3">
            <a:alphaModFix/>
          </a:blip>
          <a:srcRect/>
          <a:stretch/>
        </p:blipFill>
        <p:spPr>
          <a:xfrm>
            <a:off x="-712709" y="1479523"/>
            <a:ext cx="298730" cy="353599"/>
          </a:xfrm>
          <a:prstGeom prst="rect">
            <a:avLst/>
          </a:prstGeom>
          <a:noFill/>
          <a:ln>
            <a:noFill/>
          </a:ln>
        </p:spPr>
      </p:pic>
      <p:sp>
        <p:nvSpPr>
          <p:cNvPr id="7038" name="Google Shape;7038;p56"/>
          <p:cNvSpPr/>
          <p:nvPr/>
        </p:nvSpPr>
        <p:spPr>
          <a:xfrm>
            <a:off x="7202624" y="3807424"/>
            <a:ext cx="102450" cy="92196"/>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039" name="Google Shape;7039;p56"/>
          <p:cNvGrpSpPr/>
          <p:nvPr/>
        </p:nvGrpSpPr>
        <p:grpSpPr>
          <a:xfrm>
            <a:off x="-644425" y="2979380"/>
            <a:ext cx="354341" cy="353394"/>
            <a:chOff x="-46779100" y="3938500"/>
            <a:chExt cx="299325" cy="298525"/>
          </a:xfrm>
        </p:grpSpPr>
        <p:sp>
          <p:nvSpPr>
            <p:cNvPr id="7040" name="Google Shape;7040;p5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1" name="Google Shape;7041;p5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42" name="Google Shape;7042;p56"/>
          <p:cNvGrpSpPr/>
          <p:nvPr/>
        </p:nvGrpSpPr>
        <p:grpSpPr>
          <a:xfrm>
            <a:off x="-579469" y="2489183"/>
            <a:ext cx="354586" cy="356254"/>
            <a:chOff x="-34405525" y="3558075"/>
            <a:chExt cx="292225" cy="293600"/>
          </a:xfrm>
        </p:grpSpPr>
        <p:sp>
          <p:nvSpPr>
            <p:cNvPr id="7043" name="Google Shape;7043;p5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4" name="Google Shape;7044;p5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5" name="Google Shape;7045;p5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46" name="Google Shape;7046;p56"/>
          <p:cNvGrpSpPr/>
          <p:nvPr/>
        </p:nvGrpSpPr>
        <p:grpSpPr>
          <a:xfrm>
            <a:off x="-509802" y="2012892"/>
            <a:ext cx="355526" cy="354586"/>
            <a:chOff x="-33646250" y="3586425"/>
            <a:chExt cx="293000" cy="292225"/>
          </a:xfrm>
        </p:grpSpPr>
        <p:sp>
          <p:nvSpPr>
            <p:cNvPr id="7047" name="Google Shape;7047;p5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8" name="Google Shape;7048;p5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52"/>
        <p:cNvGrpSpPr/>
        <p:nvPr/>
      </p:nvGrpSpPr>
      <p:grpSpPr>
        <a:xfrm>
          <a:off x="0" y="0"/>
          <a:ext cx="0" cy="0"/>
          <a:chOff x="0" y="0"/>
          <a:chExt cx="0" cy="0"/>
        </a:xfrm>
      </p:grpSpPr>
      <p:grpSp>
        <p:nvGrpSpPr>
          <p:cNvPr id="7053" name="Google Shape;7053;p57"/>
          <p:cNvGrpSpPr/>
          <p:nvPr/>
        </p:nvGrpSpPr>
        <p:grpSpPr>
          <a:xfrm>
            <a:off x="866775" y="1386849"/>
            <a:ext cx="276003" cy="357300"/>
            <a:chOff x="-50469125" y="3183175"/>
            <a:chExt cx="233150" cy="301825"/>
          </a:xfrm>
        </p:grpSpPr>
        <p:sp>
          <p:nvSpPr>
            <p:cNvPr id="7054" name="Google Shape;7054;p5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5" name="Google Shape;7055;p5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6" name="Google Shape;7056;p5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57" name="Google Shape;7057;p57"/>
          <p:cNvGrpSpPr/>
          <p:nvPr/>
        </p:nvGrpSpPr>
        <p:grpSpPr>
          <a:xfrm>
            <a:off x="826674" y="1822251"/>
            <a:ext cx="356205" cy="355288"/>
            <a:chOff x="-50504575" y="3550975"/>
            <a:chExt cx="300900" cy="300125"/>
          </a:xfrm>
        </p:grpSpPr>
        <p:sp>
          <p:nvSpPr>
            <p:cNvPr id="7058" name="Google Shape;7058;p5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9" name="Google Shape;7059;p5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0" name="Google Shape;7060;p5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1" name="Google Shape;7061;p5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62" name="Google Shape;7062;p57"/>
          <p:cNvGrpSpPr/>
          <p:nvPr/>
        </p:nvGrpSpPr>
        <p:grpSpPr>
          <a:xfrm>
            <a:off x="826674" y="2260493"/>
            <a:ext cx="356205" cy="354341"/>
            <a:chOff x="-50503000" y="3921175"/>
            <a:chExt cx="300900" cy="299325"/>
          </a:xfrm>
        </p:grpSpPr>
        <p:sp>
          <p:nvSpPr>
            <p:cNvPr id="7063" name="Google Shape;7063;p5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4" name="Google Shape;7064;p5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5" name="Google Shape;7065;p5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6" name="Google Shape;7066;p5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7" name="Google Shape;7067;p5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68" name="Google Shape;7068;p57"/>
          <p:cNvGrpSpPr/>
          <p:nvPr/>
        </p:nvGrpSpPr>
        <p:grpSpPr>
          <a:xfrm>
            <a:off x="3030727" y="1406411"/>
            <a:ext cx="355258" cy="356205"/>
            <a:chOff x="-48630025" y="3199700"/>
            <a:chExt cx="300100" cy="300900"/>
          </a:xfrm>
        </p:grpSpPr>
        <p:sp>
          <p:nvSpPr>
            <p:cNvPr id="7069" name="Google Shape;7069;p5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0" name="Google Shape;7070;p5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1" name="Google Shape;7071;p5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72" name="Google Shape;7072;p57"/>
          <p:cNvGrpSpPr/>
          <p:nvPr/>
        </p:nvGrpSpPr>
        <p:grpSpPr>
          <a:xfrm>
            <a:off x="3030727" y="1843707"/>
            <a:ext cx="355258" cy="355258"/>
            <a:chOff x="-48630025" y="3569100"/>
            <a:chExt cx="300100" cy="300100"/>
          </a:xfrm>
        </p:grpSpPr>
        <p:sp>
          <p:nvSpPr>
            <p:cNvPr id="7073" name="Google Shape;7073;p5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4" name="Google Shape;7074;p5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5" name="Google Shape;7075;p5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6" name="Google Shape;7076;p5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7" name="Google Shape;7077;p5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8" name="Google Shape;7078;p5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9" name="Google Shape;7079;p5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0" name="Google Shape;7080;p5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1" name="Google Shape;7081;p5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2" name="Google Shape;7082;p5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83" name="Google Shape;7083;p57"/>
          <p:cNvGrpSpPr/>
          <p:nvPr/>
        </p:nvGrpSpPr>
        <p:grpSpPr>
          <a:xfrm>
            <a:off x="3031201" y="2281003"/>
            <a:ext cx="354311" cy="353394"/>
            <a:chOff x="-48629225" y="3938500"/>
            <a:chExt cx="299300" cy="298525"/>
          </a:xfrm>
        </p:grpSpPr>
        <p:sp>
          <p:nvSpPr>
            <p:cNvPr id="7084" name="Google Shape;7084;p5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5" name="Google Shape;7085;p5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6" name="Google Shape;7086;p5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7" name="Google Shape;7087;p5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88" name="Google Shape;7088;p57"/>
          <p:cNvGrpSpPr/>
          <p:nvPr/>
        </p:nvGrpSpPr>
        <p:grpSpPr>
          <a:xfrm>
            <a:off x="1766604" y="2752344"/>
            <a:ext cx="311458" cy="354341"/>
            <a:chOff x="-46762575" y="3200500"/>
            <a:chExt cx="263100" cy="299325"/>
          </a:xfrm>
        </p:grpSpPr>
        <p:sp>
          <p:nvSpPr>
            <p:cNvPr id="7089" name="Google Shape;7089;p5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0" name="Google Shape;7090;p5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1" name="Google Shape;7091;p5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2" name="Google Shape;7092;p5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3" name="Google Shape;7093;p5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94" name="Google Shape;7094;p57"/>
          <p:cNvGrpSpPr/>
          <p:nvPr/>
        </p:nvGrpSpPr>
        <p:grpSpPr>
          <a:xfrm>
            <a:off x="1744689" y="3211066"/>
            <a:ext cx="355288" cy="312375"/>
            <a:chOff x="-46779900" y="3588000"/>
            <a:chExt cx="300125" cy="263875"/>
          </a:xfrm>
        </p:grpSpPr>
        <p:sp>
          <p:nvSpPr>
            <p:cNvPr id="7095" name="Google Shape;7095;p5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6" name="Google Shape;7096;p5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7" name="Google Shape;7097;p5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8" name="Google Shape;7098;p5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99" name="Google Shape;7099;p57"/>
          <p:cNvGrpSpPr/>
          <p:nvPr/>
        </p:nvGrpSpPr>
        <p:grpSpPr>
          <a:xfrm>
            <a:off x="1745162" y="3625988"/>
            <a:ext cx="354341" cy="353394"/>
            <a:chOff x="-46779100" y="3938500"/>
            <a:chExt cx="299325" cy="298525"/>
          </a:xfrm>
        </p:grpSpPr>
        <p:sp>
          <p:nvSpPr>
            <p:cNvPr id="7100" name="Google Shape;7100;p5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1" name="Google Shape;7101;p5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02" name="Google Shape;7102;p57"/>
          <p:cNvGrpSpPr/>
          <p:nvPr/>
        </p:nvGrpSpPr>
        <p:grpSpPr>
          <a:xfrm>
            <a:off x="3952900" y="2758855"/>
            <a:ext cx="355258" cy="355288"/>
            <a:chOff x="-44924250" y="3206000"/>
            <a:chExt cx="300100" cy="300125"/>
          </a:xfrm>
        </p:grpSpPr>
        <p:sp>
          <p:nvSpPr>
            <p:cNvPr id="7103" name="Google Shape;7103;p5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4" name="Google Shape;7104;p5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5" name="Google Shape;7105;p5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6" name="Google Shape;7106;p5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7" name="Google Shape;7107;p5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08" name="Google Shape;7108;p57"/>
          <p:cNvGrpSpPr/>
          <p:nvPr/>
        </p:nvGrpSpPr>
        <p:grpSpPr>
          <a:xfrm>
            <a:off x="1267386" y="1386849"/>
            <a:ext cx="355258" cy="355258"/>
            <a:chOff x="-50134375" y="3183175"/>
            <a:chExt cx="300100" cy="300100"/>
          </a:xfrm>
        </p:grpSpPr>
        <p:sp>
          <p:nvSpPr>
            <p:cNvPr id="7109" name="Google Shape;7109;p5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0" name="Google Shape;7110;p5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1" name="Google Shape;7111;p5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2" name="Google Shape;7112;p5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3" name="Google Shape;7113;p5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4" name="Google Shape;7114;p5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5" name="Google Shape;7115;p5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6" name="Google Shape;7116;p5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7" name="Google Shape;7117;p5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8" name="Google Shape;7118;p5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19" name="Google Shape;7119;p57"/>
          <p:cNvGrpSpPr/>
          <p:nvPr/>
        </p:nvGrpSpPr>
        <p:grpSpPr>
          <a:xfrm>
            <a:off x="1267386" y="1822251"/>
            <a:ext cx="355258" cy="355288"/>
            <a:chOff x="-50134375" y="3550975"/>
            <a:chExt cx="300100" cy="300125"/>
          </a:xfrm>
        </p:grpSpPr>
        <p:sp>
          <p:nvSpPr>
            <p:cNvPr id="7120" name="Google Shape;7120;p5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1" name="Google Shape;7121;p5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22" name="Google Shape;7122;p57"/>
          <p:cNvGrpSpPr/>
          <p:nvPr/>
        </p:nvGrpSpPr>
        <p:grpSpPr>
          <a:xfrm>
            <a:off x="1267386" y="2259783"/>
            <a:ext cx="355258" cy="355051"/>
            <a:chOff x="-50134375" y="3920575"/>
            <a:chExt cx="300100" cy="299925"/>
          </a:xfrm>
        </p:grpSpPr>
        <p:sp>
          <p:nvSpPr>
            <p:cNvPr id="7123" name="Google Shape;7123;p5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4" name="Google Shape;7124;p5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5" name="Google Shape;7125;p5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26" name="Google Shape;7126;p57"/>
          <p:cNvGrpSpPr/>
          <p:nvPr/>
        </p:nvGrpSpPr>
        <p:grpSpPr>
          <a:xfrm>
            <a:off x="3478110" y="1407358"/>
            <a:ext cx="357123" cy="355258"/>
            <a:chOff x="-48262200" y="3200500"/>
            <a:chExt cx="301675" cy="300100"/>
          </a:xfrm>
        </p:grpSpPr>
        <p:sp>
          <p:nvSpPr>
            <p:cNvPr id="7127" name="Google Shape;7127;p5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8" name="Google Shape;7128;p5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9" name="Google Shape;7129;p5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0" name="Google Shape;7130;p5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1" name="Google Shape;7131;p5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2" name="Google Shape;7132;p5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3" name="Google Shape;7133;p5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4" name="Google Shape;7134;p5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5" name="Google Shape;7135;p5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36" name="Google Shape;7136;p57"/>
          <p:cNvGrpSpPr/>
          <p:nvPr/>
        </p:nvGrpSpPr>
        <p:grpSpPr>
          <a:xfrm>
            <a:off x="3507483" y="1844447"/>
            <a:ext cx="298377" cy="354519"/>
            <a:chOff x="-48233050" y="3569725"/>
            <a:chExt cx="252050" cy="299475"/>
          </a:xfrm>
        </p:grpSpPr>
        <p:sp>
          <p:nvSpPr>
            <p:cNvPr id="7137" name="Google Shape;7137;p5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8" name="Google Shape;7138;p5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9" name="Google Shape;7139;p5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40" name="Google Shape;7140;p57"/>
          <p:cNvGrpSpPr/>
          <p:nvPr/>
        </p:nvGrpSpPr>
        <p:grpSpPr>
          <a:xfrm>
            <a:off x="3531248" y="2278191"/>
            <a:ext cx="250847" cy="358070"/>
            <a:chOff x="-48216525" y="3936125"/>
            <a:chExt cx="211900" cy="302475"/>
          </a:xfrm>
        </p:grpSpPr>
        <p:sp>
          <p:nvSpPr>
            <p:cNvPr id="7141" name="Google Shape;7141;p5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2" name="Google Shape;7142;p5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3" name="Google Shape;7143;p5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4" name="Google Shape;7144;p5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45" name="Google Shape;7145;p57"/>
          <p:cNvGrpSpPr/>
          <p:nvPr/>
        </p:nvGrpSpPr>
        <p:grpSpPr>
          <a:xfrm>
            <a:off x="2186966" y="2753261"/>
            <a:ext cx="355258" cy="355288"/>
            <a:chOff x="-46410500" y="3201275"/>
            <a:chExt cx="300100" cy="300125"/>
          </a:xfrm>
        </p:grpSpPr>
        <p:sp>
          <p:nvSpPr>
            <p:cNvPr id="7146" name="Google Shape;7146;p5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7" name="Google Shape;7147;p5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8" name="Google Shape;7148;p5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9" name="Google Shape;7149;p5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0" name="Google Shape;7150;p5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51" name="Google Shape;7151;p57"/>
          <p:cNvGrpSpPr/>
          <p:nvPr/>
        </p:nvGrpSpPr>
        <p:grpSpPr>
          <a:xfrm>
            <a:off x="2186966" y="3188692"/>
            <a:ext cx="355258" cy="356205"/>
            <a:chOff x="-46409700" y="3569100"/>
            <a:chExt cx="300100" cy="300900"/>
          </a:xfrm>
        </p:grpSpPr>
        <p:sp>
          <p:nvSpPr>
            <p:cNvPr id="7152" name="Google Shape;7152;p5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3" name="Google Shape;7153;p5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4" name="Google Shape;7154;p5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5" name="Google Shape;7155;p5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6" name="Google Shape;7156;p5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57" name="Google Shape;7157;p57"/>
          <p:cNvGrpSpPr/>
          <p:nvPr/>
        </p:nvGrpSpPr>
        <p:grpSpPr>
          <a:xfrm>
            <a:off x="2174847" y="3624124"/>
            <a:ext cx="379497" cy="358070"/>
            <a:chOff x="-46422300" y="3936925"/>
            <a:chExt cx="320575" cy="302475"/>
          </a:xfrm>
        </p:grpSpPr>
        <p:sp>
          <p:nvSpPr>
            <p:cNvPr id="7158" name="Google Shape;7158;p5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9" name="Google Shape;7159;p5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60" name="Google Shape;7160;p57"/>
          <p:cNvGrpSpPr/>
          <p:nvPr/>
        </p:nvGrpSpPr>
        <p:grpSpPr>
          <a:xfrm>
            <a:off x="3952426" y="3178452"/>
            <a:ext cx="356205" cy="355258"/>
            <a:chOff x="-44914800" y="3560450"/>
            <a:chExt cx="300900" cy="300100"/>
          </a:xfrm>
        </p:grpSpPr>
        <p:sp>
          <p:nvSpPr>
            <p:cNvPr id="7161" name="Google Shape;7161;p5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2" name="Google Shape;7162;p5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3" name="Google Shape;7163;p5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4" name="Google Shape;7164;p5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5" name="Google Shape;7165;p5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66" name="Google Shape;7166;p57"/>
          <p:cNvGrpSpPr/>
          <p:nvPr/>
        </p:nvGrpSpPr>
        <p:grpSpPr>
          <a:xfrm>
            <a:off x="1707478" y="1387086"/>
            <a:ext cx="354311" cy="354104"/>
            <a:chOff x="-49764975" y="3183375"/>
            <a:chExt cx="299300" cy="299125"/>
          </a:xfrm>
        </p:grpSpPr>
        <p:sp>
          <p:nvSpPr>
            <p:cNvPr id="7167" name="Google Shape;7167;p5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8" name="Google Shape;7168;p5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9" name="Google Shape;7169;p5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0" name="Google Shape;7170;p5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1" name="Google Shape;7171;p5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2" name="Google Shape;7172;p5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3" name="Google Shape;7173;p5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4" name="Google Shape;7174;p5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5" name="Google Shape;7175;p5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76" name="Google Shape;7176;p57"/>
          <p:cNvGrpSpPr/>
          <p:nvPr/>
        </p:nvGrpSpPr>
        <p:grpSpPr>
          <a:xfrm>
            <a:off x="1707478" y="1822547"/>
            <a:ext cx="354311" cy="355909"/>
            <a:chOff x="-49764975" y="3551225"/>
            <a:chExt cx="299300" cy="300650"/>
          </a:xfrm>
        </p:grpSpPr>
        <p:sp>
          <p:nvSpPr>
            <p:cNvPr id="7177" name="Google Shape;7177;p5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8" name="Google Shape;7178;p5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9" name="Google Shape;7179;p5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0" name="Google Shape;7180;p5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1" name="Google Shape;7181;p5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2" name="Google Shape;7182;p5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3" name="Google Shape;7183;p5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4" name="Google Shape;7184;p5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5" name="Google Shape;7185;p5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6" name="Google Shape;7186;p5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7" name="Google Shape;7187;p5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88" name="Google Shape;7188;p57"/>
          <p:cNvGrpSpPr/>
          <p:nvPr/>
        </p:nvGrpSpPr>
        <p:grpSpPr>
          <a:xfrm>
            <a:off x="1705140" y="2259310"/>
            <a:ext cx="358987" cy="355525"/>
            <a:chOff x="-49766550" y="3920175"/>
            <a:chExt cx="303250" cy="300325"/>
          </a:xfrm>
        </p:grpSpPr>
        <p:sp>
          <p:nvSpPr>
            <p:cNvPr id="7189" name="Google Shape;7189;p5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0" name="Google Shape;7190;p5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1" name="Google Shape;7191;p5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2" name="Google Shape;7192;p5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93" name="Google Shape;7193;p57"/>
          <p:cNvGrpSpPr/>
          <p:nvPr/>
        </p:nvGrpSpPr>
        <p:grpSpPr>
          <a:xfrm>
            <a:off x="3920671" y="1407358"/>
            <a:ext cx="357123" cy="354341"/>
            <a:chOff x="-47892800" y="3200500"/>
            <a:chExt cx="301675" cy="299325"/>
          </a:xfrm>
        </p:grpSpPr>
        <p:sp>
          <p:nvSpPr>
            <p:cNvPr id="7194" name="Google Shape;7194;p5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5" name="Google Shape;7195;p5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6" name="Google Shape;7196;p5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7" name="Google Shape;7197;p5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8" name="Google Shape;7198;p5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9" name="Google Shape;7199;p5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00" name="Google Shape;7200;p57"/>
          <p:cNvGrpSpPr/>
          <p:nvPr/>
        </p:nvGrpSpPr>
        <p:grpSpPr>
          <a:xfrm>
            <a:off x="3984537" y="1843707"/>
            <a:ext cx="229391" cy="355258"/>
            <a:chOff x="-47839250" y="3569100"/>
            <a:chExt cx="193775" cy="300100"/>
          </a:xfrm>
        </p:grpSpPr>
        <p:sp>
          <p:nvSpPr>
            <p:cNvPr id="7201" name="Google Shape;7201;p5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2" name="Google Shape;7202;p5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3" name="Google Shape;7203;p5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4" name="Google Shape;7204;p5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5" name="Google Shape;7205;p5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6" name="Google Shape;7206;p5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07" name="Google Shape;7207;p57"/>
          <p:cNvGrpSpPr/>
          <p:nvPr/>
        </p:nvGrpSpPr>
        <p:grpSpPr>
          <a:xfrm>
            <a:off x="3921603" y="2280056"/>
            <a:ext cx="355258" cy="356205"/>
            <a:chOff x="-47892800" y="3937700"/>
            <a:chExt cx="300100" cy="300900"/>
          </a:xfrm>
        </p:grpSpPr>
        <p:sp>
          <p:nvSpPr>
            <p:cNvPr id="7208" name="Google Shape;7208;p5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9" name="Google Shape;7209;p5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0" name="Google Shape;7210;p5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1" name="Google Shape;7211;p5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2" name="Google Shape;7212;p5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3" name="Google Shape;7213;p5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4" name="Google Shape;7214;p5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5" name="Google Shape;7215;p5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16" name="Google Shape;7216;p57"/>
          <p:cNvGrpSpPr/>
          <p:nvPr/>
        </p:nvGrpSpPr>
        <p:grpSpPr>
          <a:xfrm>
            <a:off x="2626898" y="2773770"/>
            <a:ext cx="355258" cy="311458"/>
            <a:chOff x="-46042675" y="3218600"/>
            <a:chExt cx="300100" cy="263100"/>
          </a:xfrm>
        </p:grpSpPr>
        <p:sp>
          <p:nvSpPr>
            <p:cNvPr id="7217" name="Google Shape;7217;p5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8" name="Google Shape;7218;p5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9" name="Google Shape;7219;p5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0" name="Google Shape;7220;p5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1" name="Google Shape;7221;p5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2" name="Google Shape;7222;p5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23" name="Google Shape;7223;p57"/>
          <p:cNvGrpSpPr/>
          <p:nvPr/>
        </p:nvGrpSpPr>
        <p:grpSpPr>
          <a:xfrm>
            <a:off x="2626898" y="3188219"/>
            <a:ext cx="355258" cy="323118"/>
            <a:chOff x="-46042675" y="3568700"/>
            <a:chExt cx="300100" cy="272950"/>
          </a:xfrm>
        </p:grpSpPr>
        <p:sp>
          <p:nvSpPr>
            <p:cNvPr id="7224" name="Google Shape;7224;p5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5" name="Google Shape;7225;p5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6" name="Google Shape;7226;p5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7" name="Google Shape;7227;p5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28" name="Google Shape;7228;p57"/>
          <p:cNvGrpSpPr/>
          <p:nvPr/>
        </p:nvGrpSpPr>
        <p:grpSpPr>
          <a:xfrm>
            <a:off x="2668849" y="3625189"/>
            <a:ext cx="271357" cy="356057"/>
            <a:chOff x="-46007225" y="3937825"/>
            <a:chExt cx="229225" cy="300775"/>
          </a:xfrm>
        </p:grpSpPr>
        <p:sp>
          <p:nvSpPr>
            <p:cNvPr id="7229" name="Google Shape;7229;p5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0" name="Google Shape;7230;p5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1" name="Google Shape;7231;p5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2" name="Google Shape;7232;p5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3" name="Google Shape;7233;p5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4" name="Google Shape;7234;p5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5" name="Google Shape;7235;p5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6" name="Google Shape;7236;p5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7" name="Google Shape;7237;p5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8" name="Google Shape;7238;p5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39" name="Google Shape;7239;p57"/>
          <p:cNvGrpSpPr/>
          <p:nvPr/>
        </p:nvGrpSpPr>
        <p:grpSpPr>
          <a:xfrm>
            <a:off x="3974341" y="3615275"/>
            <a:ext cx="312375" cy="357596"/>
            <a:chOff x="-44895900" y="3929450"/>
            <a:chExt cx="263875" cy="302075"/>
          </a:xfrm>
        </p:grpSpPr>
        <p:sp>
          <p:nvSpPr>
            <p:cNvPr id="7240" name="Google Shape;7240;p5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1" name="Google Shape;7241;p5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2" name="Google Shape;7242;p5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3" name="Google Shape;7243;p5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4" name="Google Shape;7244;p5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5" name="Google Shape;7245;p5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46" name="Google Shape;7246;p57"/>
          <p:cNvGrpSpPr/>
          <p:nvPr/>
        </p:nvGrpSpPr>
        <p:grpSpPr>
          <a:xfrm>
            <a:off x="2148160" y="1398036"/>
            <a:ext cx="356205" cy="332885"/>
            <a:chOff x="-49397175" y="3192625"/>
            <a:chExt cx="300900" cy="281200"/>
          </a:xfrm>
        </p:grpSpPr>
        <p:sp>
          <p:nvSpPr>
            <p:cNvPr id="7247" name="Google Shape;7247;p5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8" name="Google Shape;7248;p5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9" name="Google Shape;7249;p5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0" name="Google Shape;7250;p5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1" name="Google Shape;7251;p5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2" name="Google Shape;7252;p5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3" name="Google Shape;7253;p5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54" name="Google Shape;7254;p57"/>
          <p:cNvGrpSpPr/>
          <p:nvPr/>
        </p:nvGrpSpPr>
        <p:grpSpPr>
          <a:xfrm>
            <a:off x="2174263" y="1822251"/>
            <a:ext cx="304000" cy="356205"/>
            <a:chOff x="-49375900" y="3550975"/>
            <a:chExt cx="256800" cy="300900"/>
          </a:xfrm>
        </p:grpSpPr>
        <p:sp>
          <p:nvSpPr>
            <p:cNvPr id="7255" name="Google Shape;7255;p5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6" name="Google Shape;7256;p5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7" name="Google Shape;7257;p5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8" name="Google Shape;7258;p5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9" name="Google Shape;7259;p5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0" name="Google Shape;7260;p5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1" name="Google Shape;7261;p5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2" name="Google Shape;7262;p5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3" name="Google Shape;7263;p5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4" name="Google Shape;7264;p5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5" name="Google Shape;7265;p5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66" name="Google Shape;7266;p57"/>
          <p:cNvGrpSpPr/>
          <p:nvPr/>
        </p:nvGrpSpPr>
        <p:grpSpPr>
          <a:xfrm>
            <a:off x="2169616" y="2259546"/>
            <a:ext cx="313293" cy="356205"/>
            <a:chOff x="-49378250" y="3920375"/>
            <a:chExt cx="264650" cy="300900"/>
          </a:xfrm>
        </p:grpSpPr>
        <p:sp>
          <p:nvSpPr>
            <p:cNvPr id="7267" name="Google Shape;7267;p5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8" name="Google Shape;7268;p5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9" name="Google Shape;7269;p5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0" name="Google Shape;7270;p5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1" name="Google Shape;7271;p5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2" name="Google Shape;7272;p5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3" name="Google Shape;7273;p5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74" name="Google Shape;7274;p57"/>
          <p:cNvGrpSpPr/>
          <p:nvPr/>
        </p:nvGrpSpPr>
        <p:grpSpPr>
          <a:xfrm>
            <a:off x="888604" y="2752344"/>
            <a:ext cx="312375" cy="357123"/>
            <a:chOff x="-47505300" y="3200500"/>
            <a:chExt cx="263875" cy="301675"/>
          </a:xfrm>
        </p:grpSpPr>
        <p:sp>
          <p:nvSpPr>
            <p:cNvPr id="7275" name="Google Shape;7275;p5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6" name="Google Shape;7276;p5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7" name="Google Shape;7277;p5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8" name="Google Shape;7278;p5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9" name="Google Shape;7279;p5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0" name="Google Shape;7280;p5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1" name="Google Shape;7281;p5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2" name="Google Shape;7282;p5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3" name="Google Shape;7283;p5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4" name="Google Shape;7284;p5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5" name="Google Shape;7285;p5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6" name="Google Shape;7286;p5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7" name="Google Shape;7287;p5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88" name="Google Shape;7288;p57"/>
          <p:cNvGrpSpPr/>
          <p:nvPr/>
        </p:nvGrpSpPr>
        <p:grpSpPr>
          <a:xfrm>
            <a:off x="866704" y="3188692"/>
            <a:ext cx="356176" cy="355051"/>
            <a:chOff x="-47524975" y="3569100"/>
            <a:chExt cx="300875" cy="299925"/>
          </a:xfrm>
        </p:grpSpPr>
        <p:sp>
          <p:nvSpPr>
            <p:cNvPr id="7289" name="Google Shape;7289;p5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0" name="Google Shape;7290;p5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1" name="Google Shape;7291;p5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2" name="Google Shape;7292;p5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3" name="Google Shape;7293;p5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94" name="Google Shape;7294;p57"/>
          <p:cNvGrpSpPr/>
          <p:nvPr/>
        </p:nvGrpSpPr>
        <p:grpSpPr>
          <a:xfrm>
            <a:off x="867162" y="3667954"/>
            <a:ext cx="355258" cy="270410"/>
            <a:chOff x="-47523400" y="3973950"/>
            <a:chExt cx="300100" cy="228425"/>
          </a:xfrm>
        </p:grpSpPr>
        <p:sp>
          <p:nvSpPr>
            <p:cNvPr id="7295" name="Google Shape;7295;p5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6" name="Google Shape;7296;p5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7" name="Google Shape;7297;p5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8" name="Google Shape;7298;p5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9" name="Google Shape;7299;p5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00" name="Google Shape;7300;p57"/>
          <p:cNvGrpSpPr/>
          <p:nvPr/>
        </p:nvGrpSpPr>
        <p:grpSpPr>
          <a:xfrm>
            <a:off x="3072283" y="2750953"/>
            <a:ext cx="354341" cy="357596"/>
            <a:chOff x="-45673275" y="3199325"/>
            <a:chExt cx="299325" cy="302075"/>
          </a:xfrm>
        </p:grpSpPr>
        <p:sp>
          <p:nvSpPr>
            <p:cNvPr id="7301" name="Google Shape;7301;p5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2" name="Google Shape;7302;p5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3" name="Google Shape;7303;p5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04" name="Google Shape;7304;p57"/>
          <p:cNvGrpSpPr/>
          <p:nvPr/>
        </p:nvGrpSpPr>
        <p:grpSpPr>
          <a:xfrm>
            <a:off x="3071351" y="3209202"/>
            <a:ext cx="356205" cy="314240"/>
            <a:chOff x="-45674075" y="3586425"/>
            <a:chExt cx="300900" cy="265450"/>
          </a:xfrm>
        </p:grpSpPr>
        <p:sp>
          <p:nvSpPr>
            <p:cNvPr id="7305" name="Google Shape;7305;p5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6" name="Google Shape;7306;p5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07" name="Google Shape;7307;p57"/>
          <p:cNvGrpSpPr/>
          <p:nvPr/>
        </p:nvGrpSpPr>
        <p:grpSpPr>
          <a:xfrm>
            <a:off x="3072283" y="3625041"/>
            <a:ext cx="354341" cy="356205"/>
            <a:chOff x="-45673275" y="3937700"/>
            <a:chExt cx="299325" cy="300900"/>
          </a:xfrm>
        </p:grpSpPr>
        <p:sp>
          <p:nvSpPr>
            <p:cNvPr id="7308" name="Google Shape;7308;p5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9" name="Google Shape;7309;p5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0" name="Google Shape;7310;p5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1" name="Google Shape;7311;p5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2" name="Google Shape;7312;p5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3" name="Google Shape;7313;p5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14" name="Google Shape;7314;p57"/>
          <p:cNvGrpSpPr/>
          <p:nvPr/>
        </p:nvGrpSpPr>
        <p:grpSpPr>
          <a:xfrm>
            <a:off x="2186449" y="4117825"/>
            <a:ext cx="356205" cy="356205"/>
            <a:chOff x="-44512325" y="3176075"/>
            <a:chExt cx="300900" cy="300900"/>
          </a:xfrm>
        </p:grpSpPr>
        <p:sp>
          <p:nvSpPr>
            <p:cNvPr id="7315" name="Google Shape;7315;p5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6" name="Google Shape;7316;p5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7" name="Google Shape;7317;p5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18" name="Google Shape;7318;p57"/>
          <p:cNvGrpSpPr/>
          <p:nvPr/>
        </p:nvGrpSpPr>
        <p:grpSpPr>
          <a:xfrm>
            <a:off x="2589789" y="1386849"/>
            <a:ext cx="354341" cy="354341"/>
            <a:chOff x="-49027775" y="3183175"/>
            <a:chExt cx="299325" cy="299325"/>
          </a:xfrm>
        </p:grpSpPr>
        <p:sp>
          <p:nvSpPr>
            <p:cNvPr id="7319" name="Google Shape;7319;p5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0" name="Google Shape;7320;p5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1" name="Google Shape;7321;p5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2" name="Google Shape;7322;p5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23" name="Google Shape;7323;p57"/>
          <p:cNvGrpSpPr/>
          <p:nvPr/>
        </p:nvGrpSpPr>
        <p:grpSpPr>
          <a:xfrm>
            <a:off x="2589330" y="1822251"/>
            <a:ext cx="355258" cy="357152"/>
            <a:chOff x="-49027775" y="3550975"/>
            <a:chExt cx="300100" cy="301700"/>
          </a:xfrm>
        </p:grpSpPr>
        <p:sp>
          <p:nvSpPr>
            <p:cNvPr id="7324" name="Google Shape;7324;p5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5" name="Google Shape;7325;p5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6" name="Google Shape;7326;p5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7" name="Google Shape;7327;p5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8" name="Google Shape;7328;p5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9" name="Google Shape;7329;p5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0" name="Google Shape;7330;p5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1" name="Google Shape;7331;p5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2" name="Google Shape;7332;p5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3" name="Google Shape;7333;p5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34" name="Google Shape;7334;p57"/>
          <p:cNvGrpSpPr/>
          <p:nvPr/>
        </p:nvGrpSpPr>
        <p:grpSpPr>
          <a:xfrm>
            <a:off x="2587406" y="2259310"/>
            <a:ext cx="359106" cy="355525"/>
            <a:chOff x="-49031025" y="3920175"/>
            <a:chExt cx="303350" cy="300325"/>
          </a:xfrm>
        </p:grpSpPr>
        <p:sp>
          <p:nvSpPr>
            <p:cNvPr id="7335" name="Google Shape;7335;p5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6" name="Google Shape;7336;p5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7" name="Google Shape;7337;p5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8" name="Google Shape;7338;p5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9" name="Google Shape;7339;p5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0" name="Google Shape;7340;p5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41" name="Google Shape;7341;p57"/>
          <p:cNvGrpSpPr/>
          <p:nvPr/>
        </p:nvGrpSpPr>
        <p:grpSpPr>
          <a:xfrm>
            <a:off x="1303511" y="2752344"/>
            <a:ext cx="356176" cy="354341"/>
            <a:chOff x="-47155575" y="3200500"/>
            <a:chExt cx="300875" cy="299325"/>
          </a:xfrm>
        </p:grpSpPr>
        <p:sp>
          <p:nvSpPr>
            <p:cNvPr id="7342" name="Google Shape;7342;p5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3" name="Google Shape;7343;p5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4" name="Google Shape;7344;p5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5" name="Google Shape;7345;p5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6" name="Google Shape;7346;p5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7" name="Google Shape;7347;p5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48" name="Google Shape;7348;p57"/>
          <p:cNvGrpSpPr/>
          <p:nvPr/>
        </p:nvGrpSpPr>
        <p:grpSpPr>
          <a:xfrm>
            <a:off x="1303970" y="3188692"/>
            <a:ext cx="355258" cy="355258"/>
            <a:chOff x="-47154800" y="3569100"/>
            <a:chExt cx="300100" cy="300100"/>
          </a:xfrm>
        </p:grpSpPr>
        <p:sp>
          <p:nvSpPr>
            <p:cNvPr id="7349" name="Google Shape;7349;p5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0" name="Google Shape;7350;p5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1" name="Google Shape;7351;p5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2" name="Google Shape;7352;p5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3" name="Google Shape;7353;p5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4" name="Google Shape;7354;p5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55" name="Google Shape;7355;p57"/>
          <p:cNvGrpSpPr/>
          <p:nvPr/>
        </p:nvGrpSpPr>
        <p:grpSpPr>
          <a:xfrm>
            <a:off x="1304443" y="3626905"/>
            <a:ext cx="354311" cy="353423"/>
            <a:chOff x="-47154000" y="3939275"/>
            <a:chExt cx="299300" cy="298550"/>
          </a:xfrm>
        </p:grpSpPr>
        <p:sp>
          <p:nvSpPr>
            <p:cNvPr id="7356" name="Google Shape;7356;p5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7" name="Google Shape;7357;p5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8" name="Google Shape;7358;p5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9" name="Google Shape;7359;p5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60" name="Google Shape;7360;p57"/>
          <p:cNvGrpSpPr/>
          <p:nvPr/>
        </p:nvGrpSpPr>
        <p:grpSpPr>
          <a:xfrm>
            <a:off x="3529733" y="2752344"/>
            <a:ext cx="312375" cy="354341"/>
            <a:chOff x="-45286550" y="3200500"/>
            <a:chExt cx="263875" cy="299325"/>
          </a:xfrm>
        </p:grpSpPr>
        <p:sp>
          <p:nvSpPr>
            <p:cNvPr id="7361" name="Google Shape;7361;p5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2" name="Google Shape;7362;p5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3" name="Google Shape;7363;p5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64" name="Google Shape;7364;p57"/>
          <p:cNvGrpSpPr/>
          <p:nvPr/>
        </p:nvGrpSpPr>
        <p:grpSpPr>
          <a:xfrm>
            <a:off x="3529733" y="3189639"/>
            <a:ext cx="312375" cy="354311"/>
            <a:chOff x="-45286550" y="3569900"/>
            <a:chExt cx="263875" cy="299300"/>
          </a:xfrm>
        </p:grpSpPr>
        <p:sp>
          <p:nvSpPr>
            <p:cNvPr id="7365" name="Google Shape;7365;p5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6" name="Google Shape;7366;p5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7" name="Google Shape;7367;p5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8" name="Google Shape;7368;p5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9" name="Google Shape;7369;p5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0" name="Google Shape;7370;p5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71" name="Google Shape;7371;p57"/>
          <p:cNvGrpSpPr/>
          <p:nvPr/>
        </p:nvGrpSpPr>
        <p:grpSpPr>
          <a:xfrm>
            <a:off x="3540920" y="3625988"/>
            <a:ext cx="290001" cy="355258"/>
            <a:chOff x="-45277900" y="3938500"/>
            <a:chExt cx="244975" cy="300100"/>
          </a:xfrm>
        </p:grpSpPr>
        <p:sp>
          <p:nvSpPr>
            <p:cNvPr id="7372" name="Google Shape;7372;p5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3" name="Google Shape;7373;p5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4" name="Google Shape;7374;p5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5" name="Google Shape;7375;p5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76" name="Google Shape;7376;p57"/>
          <p:cNvGrpSpPr/>
          <p:nvPr/>
        </p:nvGrpSpPr>
        <p:grpSpPr>
          <a:xfrm>
            <a:off x="2626869" y="4095090"/>
            <a:ext cx="355258" cy="355258"/>
            <a:chOff x="-44502875" y="3576975"/>
            <a:chExt cx="300100" cy="300100"/>
          </a:xfrm>
        </p:grpSpPr>
        <p:sp>
          <p:nvSpPr>
            <p:cNvPr id="7377" name="Google Shape;7377;p5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8" name="Google Shape;7378;p5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9" name="Google Shape;7379;p5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80" name="Google Shape;7380;p57"/>
          <p:cNvGrpSpPr/>
          <p:nvPr/>
        </p:nvGrpSpPr>
        <p:grpSpPr>
          <a:xfrm>
            <a:off x="4835456" y="1828361"/>
            <a:ext cx="356196" cy="354670"/>
            <a:chOff x="-13946200" y="3647075"/>
            <a:chExt cx="353650" cy="352100"/>
          </a:xfrm>
        </p:grpSpPr>
        <p:sp>
          <p:nvSpPr>
            <p:cNvPr id="7381" name="Google Shape;7381;p5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2" name="Google Shape;7382;p5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3" name="Google Shape;7383;p5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4" name="Google Shape;7384;p5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5" name="Google Shape;7385;p5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6" name="Google Shape;7386;p5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87" name="Google Shape;7387;p57"/>
          <p:cNvGrpSpPr/>
          <p:nvPr/>
        </p:nvGrpSpPr>
        <p:grpSpPr>
          <a:xfrm>
            <a:off x="6618849" y="1387844"/>
            <a:ext cx="357002" cy="354267"/>
            <a:chOff x="-12163025" y="3214275"/>
            <a:chExt cx="354450" cy="351700"/>
          </a:xfrm>
        </p:grpSpPr>
        <p:sp>
          <p:nvSpPr>
            <p:cNvPr id="7388" name="Google Shape;7388;p5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9" name="Google Shape;7389;p5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0" name="Google Shape;7390;p5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91" name="Google Shape;7391;p57"/>
          <p:cNvGrpSpPr/>
          <p:nvPr/>
        </p:nvGrpSpPr>
        <p:grpSpPr>
          <a:xfrm>
            <a:off x="6619629" y="1827581"/>
            <a:ext cx="355441" cy="356232"/>
            <a:chOff x="-12160675" y="3647875"/>
            <a:chExt cx="352900" cy="353650"/>
          </a:xfrm>
        </p:grpSpPr>
        <p:sp>
          <p:nvSpPr>
            <p:cNvPr id="7392" name="Google Shape;7392;p5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3" name="Google Shape;7393;p5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4" name="Google Shape;7394;p5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5" name="Google Shape;7395;p5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6" name="Google Shape;7396;p5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7" name="Google Shape;7397;p5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8" name="Google Shape;7398;p5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99" name="Google Shape;7399;p57"/>
          <p:cNvGrpSpPr/>
          <p:nvPr/>
        </p:nvGrpSpPr>
        <p:grpSpPr>
          <a:xfrm>
            <a:off x="6630345" y="2272036"/>
            <a:ext cx="354635" cy="356232"/>
            <a:chOff x="-12160675" y="4081850"/>
            <a:chExt cx="352100" cy="353650"/>
          </a:xfrm>
        </p:grpSpPr>
        <p:sp>
          <p:nvSpPr>
            <p:cNvPr id="7400" name="Google Shape;7400;p5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1" name="Google Shape;7401;p5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2" name="Google Shape;7402;p5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3" name="Google Shape;7403;p5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4" name="Google Shape;7404;p5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5" name="Google Shape;7405;p5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06" name="Google Shape;7406;p57"/>
          <p:cNvGrpSpPr/>
          <p:nvPr/>
        </p:nvGrpSpPr>
        <p:grpSpPr>
          <a:xfrm>
            <a:off x="4835311" y="2746480"/>
            <a:ext cx="355416" cy="355652"/>
            <a:chOff x="-10391650" y="3180600"/>
            <a:chExt cx="352875" cy="353075"/>
          </a:xfrm>
        </p:grpSpPr>
        <p:sp>
          <p:nvSpPr>
            <p:cNvPr id="7407" name="Google Shape;7407;p5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8" name="Google Shape;7408;p5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9" name="Google Shape;7409;p5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0" name="Google Shape;7410;p5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1" name="Google Shape;7411;p5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2" name="Google Shape;7412;p5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13" name="Google Shape;7413;p57"/>
          <p:cNvGrpSpPr/>
          <p:nvPr/>
        </p:nvGrpSpPr>
        <p:grpSpPr>
          <a:xfrm>
            <a:off x="4835310" y="3223278"/>
            <a:ext cx="354635" cy="353890"/>
            <a:chOff x="-10390875" y="3616350"/>
            <a:chExt cx="352100" cy="351325"/>
          </a:xfrm>
        </p:grpSpPr>
        <p:sp>
          <p:nvSpPr>
            <p:cNvPr id="7414" name="Google Shape;7414;p5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5" name="Google Shape;7415;p5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6" name="Google Shape;7416;p5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17" name="Google Shape;7417;p57"/>
          <p:cNvGrpSpPr/>
          <p:nvPr/>
        </p:nvGrpSpPr>
        <p:grpSpPr>
          <a:xfrm>
            <a:off x="7502285" y="2747943"/>
            <a:ext cx="312585" cy="354670"/>
            <a:chOff x="-10370400" y="4049550"/>
            <a:chExt cx="310350" cy="352100"/>
          </a:xfrm>
        </p:grpSpPr>
        <p:sp>
          <p:nvSpPr>
            <p:cNvPr id="7418" name="Google Shape;7418;p5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9" name="Google Shape;7419;p5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0" name="Google Shape;7420;p5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1" name="Google Shape;7421;p5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2" name="Google Shape;7422;p5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23" name="Google Shape;7423;p57"/>
          <p:cNvGrpSpPr/>
          <p:nvPr/>
        </p:nvGrpSpPr>
        <p:grpSpPr>
          <a:xfrm>
            <a:off x="6606541" y="2746884"/>
            <a:ext cx="379236" cy="354847"/>
            <a:chOff x="-8674650" y="3210975"/>
            <a:chExt cx="376525" cy="352275"/>
          </a:xfrm>
        </p:grpSpPr>
        <p:sp>
          <p:nvSpPr>
            <p:cNvPr id="7424" name="Google Shape;7424;p5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5" name="Google Shape;7425;p5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6" name="Google Shape;7426;p5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7" name="Google Shape;7427;p5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8" name="Google Shape;7428;p5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9" name="Google Shape;7429;p5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30" name="Google Shape;7430;p57"/>
          <p:cNvGrpSpPr/>
          <p:nvPr/>
        </p:nvGrpSpPr>
        <p:grpSpPr>
          <a:xfrm>
            <a:off x="5278038" y="1828361"/>
            <a:ext cx="356221" cy="354670"/>
            <a:chOff x="-13512225" y="3647075"/>
            <a:chExt cx="353675" cy="352100"/>
          </a:xfrm>
        </p:grpSpPr>
        <p:sp>
          <p:nvSpPr>
            <p:cNvPr id="7431" name="Google Shape;7431;p5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2" name="Google Shape;7432;p5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3" name="Google Shape;7433;p5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4" name="Google Shape;7434;p5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5" name="Google Shape;7435;p5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6" name="Google Shape;7436;p5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7" name="Google Shape;7437;p5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8" name="Google Shape;7438;p5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9" name="Google Shape;7439;p5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0" name="Google Shape;7440;p5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41" name="Google Shape;7441;p57"/>
          <p:cNvGrpSpPr/>
          <p:nvPr/>
        </p:nvGrpSpPr>
        <p:grpSpPr>
          <a:xfrm>
            <a:off x="5288351" y="2272427"/>
            <a:ext cx="356221" cy="355451"/>
            <a:chOff x="-13512225" y="4080275"/>
            <a:chExt cx="353675" cy="352875"/>
          </a:xfrm>
        </p:grpSpPr>
        <p:sp>
          <p:nvSpPr>
            <p:cNvPr id="7442" name="Google Shape;7442;p5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3" name="Google Shape;7443;p5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4" name="Google Shape;7444;p5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5" name="Google Shape;7445;p5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6" name="Google Shape;7446;p5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7" name="Google Shape;7447;p5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8" name="Google Shape;7448;p5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9" name="Google Shape;7449;p5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0" name="Google Shape;7450;p5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1" name="Google Shape;7451;p5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2" name="Google Shape;7452;p5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53" name="Google Shape;7453;p57"/>
          <p:cNvGrpSpPr/>
          <p:nvPr/>
        </p:nvGrpSpPr>
        <p:grpSpPr>
          <a:xfrm>
            <a:off x="7061431" y="1419788"/>
            <a:ext cx="356196" cy="290379"/>
            <a:chOff x="-11728250" y="3245400"/>
            <a:chExt cx="353650" cy="288275"/>
          </a:xfrm>
        </p:grpSpPr>
        <p:sp>
          <p:nvSpPr>
            <p:cNvPr id="7454" name="Google Shape;7454;p5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5" name="Google Shape;7455;p5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6" name="Google Shape;7456;p5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7" name="Google Shape;7457;p5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8" name="Google Shape;7458;p5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59" name="Google Shape;7459;p57"/>
          <p:cNvGrpSpPr/>
          <p:nvPr/>
        </p:nvGrpSpPr>
        <p:grpSpPr>
          <a:xfrm>
            <a:off x="7093939" y="2272427"/>
            <a:ext cx="311804" cy="355451"/>
            <a:chOff x="-11703850" y="4081850"/>
            <a:chExt cx="309575" cy="352875"/>
          </a:xfrm>
        </p:grpSpPr>
        <p:sp>
          <p:nvSpPr>
            <p:cNvPr id="7460" name="Google Shape;7460;p5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1" name="Google Shape;7461;p5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2" name="Google Shape;7462;p5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3" name="Google Shape;7463;p5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4" name="Google Shape;7464;p5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5" name="Google Shape;7465;p5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6" name="Google Shape;7466;p5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7" name="Google Shape;7467;p5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68" name="Google Shape;7468;p57"/>
          <p:cNvGrpSpPr/>
          <p:nvPr/>
        </p:nvGrpSpPr>
        <p:grpSpPr>
          <a:xfrm>
            <a:off x="5282595" y="2746580"/>
            <a:ext cx="357002" cy="355451"/>
            <a:chOff x="-9958475" y="3180025"/>
            <a:chExt cx="354450" cy="352875"/>
          </a:xfrm>
        </p:grpSpPr>
        <p:sp>
          <p:nvSpPr>
            <p:cNvPr id="7469" name="Google Shape;7469;p5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0" name="Google Shape;7470;p5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1" name="Google Shape;7471;p5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72" name="Google Shape;7472;p57"/>
          <p:cNvGrpSpPr/>
          <p:nvPr/>
        </p:nvGrpSpPr>
        <p:grpSpPr>
          <a:xfrm>
            <a:off x="5291722" y="3222561"/>
            <a:ext cx="337966" cy="355325"/>
            <a:chOff x="-9949025" y="3615575"/>
            <a:chExt cx="335550" cy="352750"/>
          </a:xfrm>
        </p:grpSpPr>
        <p:sp>
          <p:nvSpPr>
            <p:cNvPr id="7473" name="Google Shape;7473;p5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4" name="Google Shape;7474;p5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5" name="Google Shape;7475;p5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76" name="Google Shape;7476;p57"/>
          <p:cNvGrpSpPr/>
          <p:nvPr/>
        </p:nvGrpSpPr>
        <p:grpSpPr>
          <a:xfrm>
            <a:off x="7926568" y="2746067"/>
            <a:ext cx="360175" cy="358423"/>
            <a:chOff x="-9961625" y="4048175"/>
            <a:chExt cx="357600" cy="355825"/>
          </a:xfrm>
        </p:grpSpPr>
        <p:sp>
          <p:nvSpPr>
            <p:cNvPr id="7477" name="Google Shape;7477;p5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8" name="Google Shape;7478;p5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9" name="Google Shape;7479;p5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0" name="Google Shape;7480;p5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1" name="Google Shape;7481;p5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2" name="Google Shape;7482;p5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83" name="Google Shape;7483;p57"/>
          <p:cNvGrpSpPr/>
          <p:nvPr/>
        </p:nvGrpSpPr>
        <p:grpSpPr>
          <a:xfrm>
            <a:off x="6613289" y="3221579"/>
            <a:ext cx="364959" cy="357289"/>
            <a:chOff x="-8680950" y="3624225"/>
            <a:chExt cx="362350" cy="354700"/>
          </a:xfrm>
        </p:grpSpPr>
        <p:sp>
          <p:nvSpPr>
            <p:cNvPr id="7484" name="Google Shape;7484;p5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5" name="Google Shape;7485;p5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6" name="Google Shape;7486;p5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7" name="Google Shape;7487;p5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8" name="Google Shape;7488;p5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9" name="Google Shape;7489;p5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90" name="Google Shape;7490;p57"/>
          <p:cNvGrpSpPr/>
          <p:nvPr/>
        </p:nvGrpSpPr>
        <p:grpSpPr>
          <a:xfrm>
            <a:off x="5749533" y="1387239"/>
            <a:ext cx="313365" cy="355476"/>
            <a:chOff x="-13056975" y="3212300"/>
            <a:chExt cx="311125" cy="352900"/>
          </a:xfrm>
        </p:grpSpPr>
        <p:sp>
          <p:nvSpPr>
            <p:cNvPr id="7491" name="Google Shape;7491;p5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2" name="Google Shape;7492;p5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3" name="Google Shape;7493;p5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4" name="Google Shape;7494;p5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95" name="Google Shape;7495;p57"/>
          <p:cNvGrpSpPr/>
          <p:nvPr/>
        </p:nvGrpSpPr>
        <p:grpSpPr>
          <a:xfrm>
            <a:off x="5726921" y="1828034"/>
            <a:ext cx="358588" cy="355325"/>
            <a:chOff x="-13077450" y="3647075"/>
            <a:chExt cx="356025" cy="352750"/>
          </a:xfrm>
        </p:grpSpPr>
        <p:sp>
          <p:nvSpPr>
            <p:cNvPr id="7496" name="Google Shape;7496;p5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7" name="Google Shape;7497;p5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8" name="Google Shape;7498;p5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99" name="Google Shape;7499;p57"/>
          <p:cNvGrpSpPr/>
          <p:nvPr/>
        </p:nvGrpSpPr>
        <p:grpSpPr>
          <a:xfrm>
            <a:off x="5738027" y="2271633"/>
            <a:ext cx="357002" cy="357037"/>
            <a:chOff x="-13079025" y="4079475"/>
            <a:chExt cx="354450" cy="354450"/>
          </a:xfrm>
        </p:grpSpPr>
        <p:sp>
          <p:nvSpPr>
            <p:cNvPr id="7500" name="Google Shape;7500;p5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1" name="Google Shape;7501;p5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2" name="Google Shape;7502;p5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3" name="Google Shape;7503;p5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04" name="Google Shape;7504;p57"/>
          <p:cNvGrpSpPr/>
          <p:nvPr/>
        </p:nvGrpSpPr>
        <p:grpSpPr>
          <a:xfrm>
            <a:off x="7511094" y="1387642"/>
            <a:ext cx="356221" cy="354670"/>
            <a:chOff x="-11292700" y="3213875"/>
            <a:chExt cx="353675" cy="352100"/>
          </a:xfrm>
        </p:grpSpPr>
        <p:sp>
          <p:nvSpPr>
            <p:cNvPr id="7505" name="Google Shape;7505;p5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6" name="Google Shape;7506;p5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7" name="Google Shape;7507;p5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8" name="Google Shape;7508;p5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9" name="Google Shape;7509;p5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0" name="Google Shape;7510;p5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1" name="Google Shape;7511;p5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12" name="Google Shape;7512;p57"/>
          <p:cNvGrpSpPr/>
          <p:nvPr/>
        </p:nvGrpSpPr>
        <p:grpSpPr>
          <a:xfrm>
            <a:off x="7505152" y="1827581"/>
            <a:ext cx="368106" cy="356232"/>
            <a:chOff x="-11299000" y="3647875"/>
            <a:chExt cx="365475" cy="353650"/>
          </a:xfrm>
        </p:grpSpPr>
        <p:sp>
          <p:nvSpPr>
            <p:cNvPr id="7513" name="Google Shape;7513;p5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4" name="Google Shape;7514;p5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5" name="Google Shape;7515;p5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6" name="Google Shape;7516;p5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7" name="Google Shape;7517;p5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8" name="Google Shape;7518;p5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19" name="Google Shape;7519;p57"/>
          <p:cNvGrpSpPr/>
          <p:nvPr/>
        </p:nvGrpSpPr>
        <p:grpSpPr>
          <a:xfrm>
            <a:off x="7520614" y="2283532"/>
            <a:ext cx="357808" cy="333240"/>
            <a:chOff x="-11295075" y="4092875"/>
            <a:chExt cx="355250" cy="330825"/>
          </a:xfrm>
        </p:grpSpPr>
        <p:sp>
          <p:nvSpPr>
            <p:cNvPr id="7520" name="Google Shape;7520;p5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1" name="Google Shape;7521;p5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2" name="Google Shape;7522;p5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3" name="Google Shape;7523;p5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4" name="Google Shape;7524;p5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25" name="Google Shape;7525;p57"/>
          <p:cNvGrpSpPr/>
          <p:nvPr/>
        </p:nvGrpSpPr>
        <p:grpSpPr>
          <a:xfrm>
            <a:off x="5746214" y="2746580"/>
            <a:ext cx="312585" cy="355451"/>
            <a:chOff x="-9500075" y="3180800"/>
            <a:chExt cx="310350" cy="352875"/>
          </a:xfrm>
        </p:grpSpPr>
        <p:sp>
          <p:nvSpPr>
            <p:cNvPr id="7526" name="Google Shape;7526;p5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7" name="Google Shape;7527;p5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8" name="Google Shape;7528;p5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9" name="Google Shape;7529;p5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0" name="Google Shape;7530;p5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1" name="Google Shape;7531;p5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2" name="Google Shape;7532;p5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3" name="Google Shape;7533;p5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4" name="Google Shape;7534;p5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35" name="Google Shape;7535;p57"/>
          <p:cNvGrpSpPr/>
          <p:nvPr/>
        </p:nvGrpSpPr>
        <p:grpSpPr>
          <a:xfrm>
            <a:off x="5724005" y="3222095"/>
            <a:ext cx="356221" cy="356257"/>
            <a:chOff x="-9523700" y="3614000"/>
            <a:chExt cx="353675" cy="353675"/>
          </a:xfrm>
        </p:grpSpPr>
        <p:sp>
          <p:nvSpPr>
            <p:cNvPr id="7536" name="Google Shape;7536;p5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7" name="Google Shape;7537;p5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8" name="Google Shape;7538;p5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9" name="Google Shape;7539;p5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0" name="Google Shape;7540;p5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1" name="Google Shape;7541;p5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2" name="Google Shape;7542;p5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3" name="Google Shape;7543;p5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4" name="Google Shape;7544;p5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45" name="Google Shape;7545;p57"/>
          <p:cNvGrpSpPr/>
          <p:nvPr/>
        </p:nvGrpSpPr>
        <p:grpSpPr>
          <a:xfrm>
            <a:off x="7508956" y="3244737"/>
            <a:ext cx="356221" cy="354670"/>
            <a:chOff x="-9523700" y="4049550"/>
            <a:chExt cx="353675" cy="352100"/>
          </a:xfrm>
        </p:grpSpPr>
        <p:sp>
          <p:nvSpPr>
            <p:cNvPr id="7546" name="Google Shape;7546;p5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7" name="Google Shape;7547;p5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8" name="Google Shape;7548;p5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9" name="Google Shape;7549;p5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0" name="Google Shape;7550;p5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1" name="Google Shape;7551;p5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2" name="Google Shape;7552;p5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53" name="Google Shape;7553;p57"/>
          <p:cNvGrpSpPr/>
          <p:nvPr/>
        </p:nvGrpSpPr>
        <p:grpSpPr>
          <a:xfrm>
            <a:off x="7065071" y="3244710"/>
            <a:ext cx="357002" cy="311029"/>
            <a:chOff x="-8209150" y="3659675"/>
            <a:chExt cx="354450" cy="308775"/>
          </a:xfrm>
        </p:grpSpPr>
        <p:sp>
          <p:nvSpPr>
            <p:cNvPr id="7554" name="Google Shape;7554;p5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5" name="Google Shape;7555;p5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6" name="Google Shape;7556;p5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7" name="Google Shape;7557;p5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8" name="Google Shape;7558;p5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9" name="Google Shape;7559;p5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60" name="Google Shape;7560;p57"/>
          <p:cNvGrpSpPr/>
          <p:nvPr/>
        </p:nvGrpSpPr>
        <p:grpSpPr>
          <a:xfrm>
            <a:off x="6178632" y="2273623"/>
            <a:ext cx="356221" cy="353059"/>
            <a:chOff x="-12643475" y="4081850"/>
            <a:chExt cx="353675" cy="350500"/>
          </a:xfrm>
        </p:grpSpPr>
        <p:sp>
          <p:nvSpPr>
            <p:cNvPr id="7561" name="Google Shape;7561;p5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2" name="Google Shape;7562;p5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3" name="Google Shape;7563;p5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4" name="Google Shape;7564;p5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65" name="Google Shape;7565;p5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566" name="Google Shape;7566;p57"/>
          <p:cNvGrpSpPr/>
          <p:nvPr/>
        </p:nvGrpSpPr>
        <p:grpSpPr>
          <a:xfrm>
            <a:off x="7961232" y="2283532"/>
            <a:ext cx="356221" cy="333240"/>
            <a:chOff x="-10858725" y="4092875"/>
            <a:chExt cx="353675" cy="330825"/>
          </a:xfrm>
        </p:grpSpPr>
        <p:sp>
          <p:nvSpPr>
            <p:cNvPr id="7567" name="Google Shape;7567;p5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8" name="Google Shape;7568;p5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9" name="Google Shape;7569;p5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0" name="Google Shape;7570;p5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1" name="Google Shape;7571;p5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2" name="Google Shape;7572;p5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73" name="Google Shape;7573;p57"/>
          <p:cNvGrpSpPr/>
          <p:nvPr/>
        </p:nvGrpSpPr>
        <p:grpSpPr>
          <a:xfrm>
            <a:off x="6219755" y="3222498"/>
            <a:ext cx="252278" cy="355451"/>
            <a:chOff x="-9039300" y="3614000"/>
            <a:chExt cx="250475" cy="352875"/>
          </a:xfrm>
        </p:grpSpPr>
        <p:sp>
          <p:nvSpPr>
            <p:cNvPr id="7574" name="Google Shape;7574;p5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5" name="Google Shape;7575;p5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76" name="Google Shape;7576;p57"/>
          <p:cNvGrpSpPr/>
          <p:nvPr/>
        </p:nvGrpSpPr>
        <p:grpSpPr>
          <a:xfrm>
            <a:off x="7925131" y="3252883"/>
            <a:ext cx="354635" cy="354670"/>
            <a:chOff x="-9088150" y="4049550"/>
            <a:chExt cx="352100" cy="352100"/>
          </a:xfrm>
        </p:grpSpPr>
        <p:sp>
          <p:nvSpPr>
            <p:cNvPr id="7577" name="Google Shape;7577;p5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8" name="Google Shape;7578;p5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9" name="Google Shape;7579;p5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0" name="Google Shape;7580;p5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1" name="Google Shape;7581;p5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2" name="Google Shape;7582;p5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83" name="Google Shape;7583;p57"/>
          <p:cNvGrpSpPr/>
          <p:nvPr/>
        </p:nvGrpSpPr>
        <p:grpSpPr>
          <a:xfrm>
            <a:off x="7086085" y="2746970"/>
            <a:ext cx="315757" cy="354670"/>
            <a:chOff x="-8191825" y="3174500"/>
            <a:chExt cx="313500" cy="352100"/>
          </a:xfrm>
        </p:grpSpPr>
        <p:sp>
          <p:nvSpPr>
            <p:cNvPr id="7584" name="Google Shape;7584;p5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5" name="Google Shape;7585;p5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6" name="Google Shape;7586;p5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87" name="Google Shape;7587;p57"/>
          <p:cNvGrpSpPr/>
          <p:nvPr/>
        </p:nvGrpSpPr>
        <p:grpSpPr>
          <a:xfrm>
            <a:off x="4835443" y="1387491"/>
            <a:ext cx="356221" cy="354973"/>
            <a:chOff x="-13947000" y="3212800"/>
            <a:chExt cx="353675" cy="352400"/>
          </a:xfrm>
        </p:grpSpPr>
        <p:sp>
          <p:nvSpPr>
            <p:cNvPr id="7588" name="Google Shape;7588;p5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9" name="Google Shape;7589;p5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90" name="Google Shape;7590;p5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591" name="Google Shape;7591;p57"/>
          <p:cNvGrpSpPr/>
          <p:nvPr/>
        </p:nvGrpSpPr>
        <p:grpSpPr>
          <a:xfrm>
            <a:off x="5278038" y="1386849"/>
            <a:ext cx="356221" cy="356257"/>
            <a:chOff x="-13512225" y="3211525"/>
            <a:chExt cx="353675" cy="353675"/>
          </a:xfrm>
        </p:grpSpPr>
        <p:sp>
          <p:nvSpPr>
            <p:cNvPr id="7592" name="Google Shape;7592;p5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3" name="Google Shape;7593;p5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4" name="Google Shape;7594;p5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5" name="Google Shape;7595;p5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6" name="Google Shape;7596;p5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97" name="Google Shape;7597;p57"/>
          <p:cNvGrpSpPr/>
          <p:nvPr/>
        </p:nvGrpSpPr>
        <p:grpSpPr>
          <a:xfrm>
            <a:off x="6168320" y="1387239"/>
            <a:ext cx="356221" cy="355476"/>
            <a:chOff x="-12643475" y="3212300"/>
            <a:chExt cx="353675" cy="352900"/>
          </a:xfrm>
        </p:grpSpPr>
        <p:sp>
          <p:nvSpPr>
            <p:cNvPr id="7598" name="Google Shape;7598;p5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9" name="Google Shape;7599;p5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0" name="Google Shape;7600;p5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1" name="Google Shape;7601;p5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2" name="Google Shape;7602;p5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3" name="Google Shape;7603;p5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4" name="Google Shape;7604;p5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5" name="Google Shape;7605;p5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6" name="Google Shape;7606;p5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07" name="Google Shape;7607;p57"/>
          <p:cNvGrpSpPr/>
          <p:nvPr/>
        </p:nvGrpSpPr>
        <p:grpSpPr>
          <a:xfrm>
            <a:off x="6168320" y="1839013"/>
            <a:ext cx="356221" cy="333366"/>
            <a:chOff x="-12643475" y="3657325"/>
            <a:chExt cx="353675" cy="330950"/>
          </a:xfrm>
        </p:grpSpPr>
        <p:sp>
          <p:nvSpPr>
            <p:cNvPr id="7608" name="Google Shape;7608;p5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9" name="Google Shape;7609;p5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0" name="Google Shape;7610;p5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1" name="Google Shape;7611;p5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2" name="Google Shape;7612;p5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3" name="Google Shape;7613;p5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14" name="Google Shape;7614;p57"/>
          <p:cNvGrpSpPr/>
          <p:nvPr/>
        </p:nvGrpSpPr>
        <p:grpSpPr>
          <a:xfrm>
            <a:off x="7951322" y="1387642"/>
            <a:ext cx="355416" cy="354670"/>
            <a:chOff x="-10857925" y="3213875"/>
            <a:chExt cx="352875" cy="352100"/>
          </a:xfrm>
        </p:grpSpPr>
        <p:sp>
          <p:nvSpPr>
            <p:cNvPr id="7615" name="Google Shape;7615;p5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6" name="Google Shape;7616;p5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7" name="Google Shape;7617;p5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8" name="Google Shape;7618;p5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9" name="Google Shape;7619;p5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0" name="Google Shape;7620;p5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1" name="Google Shape;7621;p5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2" name="Google Shape;7622;p5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3" name="Google Shape;7623;p5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4" name="Google Shape;7624;p5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25" name="Google Shape;7625;p57"/>
          <p:cNvGrpSpPr/>
          <p:nvPr/>
        </p:nvGrpSpPr>
        <p:grpSpPr>
          <a:xfrm>
            <a:off x="6168237" y="2747071"/>
            <a:ext cx="356096" cy="354469"/>
            <a:chOff x="-9089725" y="3180200"/>
            <a:chExt cx="353550" cy="351900"/>
          </a:xfrm>
        </p:grpSpPr>
        <p:sp>
          <p:nvSpPr>
            <p:cNvPr id="7626" name="Google Shape;7626;p5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7" name="Google Shape;7627;p5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28" name="Google Shape;7628;p57"/>
          <p:cNvGrpSpPr/>
          <p:nvPr/>
        </p:nvGrpSpPr>
        <p:grpSpPr>
          <a:xfrm>
            <a:off x="7060235" y="1826875"/>
            <a:ext cx="358588" cy="357641"/>
            <a:chOff x="7083760" y="1971660"/>
            <a:chExt cx="358588" cy="357641"/>
          </a:xfrm>
        </p:grpSpPr>
        <p:sp>
          <p:nvSpPr>
            <p:cNvPr id="7629" name="Google Shape;7629;p5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0" name="Google Shape;7630;p5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1" name="Google Shape;7631;p5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2" name="Google Shape;7632;p5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3" name="Google Shape;7633;p5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4" name="Google Shape;7634;p5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5" name="Google Shape;7635;p5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6" name="Google Shape;7636;p5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7" name="Google Shape;7637;p5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8" name="Google Shape;7638;p5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9" name="Google Shape;7639;p5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0" name="Google Shape;7640;p5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641" name="Google Shape;7641;p5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rgbClr val="FFFFFF"/>
                </a:solidFill>
                <a:latin typeface="Arial"/>
                <a:ea typeface="Arial"/>
                <a:cs typeface="Arial"/>
                <a:sym typeface="Arial"/>
              </a:rPr>
              <a:t>Creative Process Icons</a:t>
            </a:r>
            <a:endParaRPr sz="2400" b="0" i="0" u="none" strike="noStrike" cap="none">
              <a:solidFill>
                <a:srgbClr val="FFFFFF"/>
              </a:solidFill>
              <a:latin typeface="Arial"/>
              <a:ea typeface="Arial"/>
              <a:cs typeface="Arial"/>
              <a:sym typeface="Arial"/>
            </a:endParaRPr>
          </a:p>
        </p:txBody>
      </p:sp>
      <p:sp>
        <p:nvSpPr>
          <p:cNvPr id="7642" name="Google Shape;7642;p5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rgbClr val="FFFFFF"/>
                </a:solidFill>
                <a:latin typeface="Arial"/>
                <a:ea typeface="Arial"/>
                <a:cs typeface="Arial"/>
                <a:sym typeface="Arial"/>
              </a:rPr>
              <a:t>Performing Arts Icons</a:t>
            </a:r>
            <a:endParaRPr sz="2400" b="0" i="0" u="none" strike="noStrike" cap="none">
              <a:solidFill>
                <a:srgbClr val="FFFFFF"/>
              </a:solidFill>
              <a:latin typeface="Arial"/>
              <a:ea typeface="Arial"/>
              <a:cs typeface="Arial"/>
              <a:sym typeface="Arial"/>
            </a:endParaRPr>
          </a:p>
        </p:txBody>
      </p:sp>
      <p:grpSp>
        <p:nvGrpSpPr>
          <p:cNvPr id="7643" name="Google Shape;7643;p57"/>
          <p:cNvGrpSpPr/>
          <p:nvPr/>
        </p:nvGrpSpPr>
        <p:grpSpPr>
          <a:xfrm>
            <a:off x="-1763420" y="3914779"/>
            <a:ext cx="366052" cy="356831"/>
            <a:chOff x="-31817400" y="3910025"/>
            <a:chExt cx="301675" cy="294075"/>
          </a:xfrm>
        </p:grpSpPr>
        <p:sp>
          <p:nvSpPr>
            <p:cNvPr id="7644" name="Google Shape;7644;p57"/>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5" name="Google Shape;7645;p57"/>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6" name="Google Shape;7646;p57"/>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47" name="Google Shape;7647;p57"/>
          <p:cNvGrpSpPr/>
          <p:nvPr/>
        </p:nvGrpSpPr>
        <p:grpSpPr>
          <a:xfrm>
            <a:off x="-412986" y="3451749"/>
            <a:ext cx="354586" cy="353008"/>
            <a:chOff x="-30735200" y="3552550"/>
            <a:chExt cx="292225" cy="290925"/>
          </a:xfrm>
        </p:grpSpPr>
        <p:sp>
          <p:nvSpPr>
            <p:cNvPr id="7648" name="Google Shape;7648;p57"/>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9" name="Google Shape;7649;p57"/>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53"/>
        <p:cNvGrpSpPr/>
        <p:nvPr/>
      </p:nvGrpSpPr>
      <p:grpSpPr>
        <a:xfrm>
          <a:off x="0" y="0"/>
          <a:ext cx="0" cy="0"/>
          <a:chOff x="0" y="0"/>
          <a:chExt cx="0" cy="0"/>
        </a:xfrm>
      </p:grpSpPr>
      <p:sp>
        <p:nvSpPr>
          <p:cNvPr id="7654" name="Google Shape;7654;p5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655" name="Google Shape;7655;p58"/>
          <p:cNvGrpSpPr/>
          <p:nvPr/>
        </p:nvGrpSpPr>
        <p:grpSpPr>
          <a:xfrm>
            <a:off x="719610" y="2243507"/>
            <a:ext cx="452798" cy="449473"/>
            <a:chOff x="-21322300" y="3693325"/>
            <a:chExt cx="306400" cy="304150"/>
          </a:xfrm>
        </p:grpSpPr>
        <p:sp>
          <p:nvSpPr>
            <p:cNvPr id="7656" name="Google Shape;7656;p5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7" name="Google Shape;7657;p5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8" name="Google Shape;7658;p5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9" name="Google Shape;7659;p5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60" name="Google Shape;7660;p58"/>
          <p:cNvGrpSpPr/>
          <p:nvPr/>
        </p:nvGrpSpPr>
        <p:grpSpPr>
          <a:xfrm>
            <a:off x="719019" y="2810244"/>
            <a:ext cx="453980" cy="422540"/>
            <a:chOff x="-21322300" y="4077125"/>
            <a:chExt cx="307200" cy="285925"/>
          </a:xfrm>
        </p:grpSpPr>
        <p:sp>
          <p:nvSpPr>
            <p:cNvPr id="7661" name="Google Shape;7661;p5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2" name="Google Shape;7662;p5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3" name="Google Shape;7663;p5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4" name="Google Shape;7664;p5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5" name="Google Shape;7665;p5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6" name="Google Shape;7666;p5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7" name="Google Shape;7667;p5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8" name="Google Shape;7668;p5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9" name="Google Shape;7669;p5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0" name="Google Shape;7670;p5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1" name="Google Shape;7671;p5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2" name="Google Shape;7672;p5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73" name="Google Shape;7673;p58"/>
          <p:cNvGrpSpPr/>
          <p:nvPr/>
        </p:nvGrpSpPr>
        <p:grpSpPr>
          <a:xfrm>
            <a:off x="3496195" y="1689128"/>
            <a:ext cx="451653" cy="450212"/>
            <a:chOff x="-19394200" y="3333800"/>
            <a:chExt cx="305625" cy="304650"/>
          </a:xfrm>
        </p:grpSpPr>
        <p:sp>
          <p:nvSpPr>
            <p:cNvPr id="7674" name="Google Shape;7674;p5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5" name="Google Shape;7675;p5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6" name="Google Shape;7676;p5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7" name="Google Shape;7677;p5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8" name="Google Shape;7678;p5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9" name="Google Shape;7679;p5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0" name="Google Shape;7680;p5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1" name="Google Shape;7681;p5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2" name="Google Shape;7682;p5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83" name="Google Shape;7683;p58"/>
          <p:cNvGrpSpPr/>
          <p:nvPr/>
        </p:nvGrpSpPr>
        <p:grpSpPr>
          <a:xfrm>
            <a:off x="3495032" y="2243580"/>
            <a:ext cx="453980" cy="449325"/>
            <a:chOff x="-19396575" y="3708500"/>
            <a:chExt cx="307200" cy="304050"/>
          </a:xfrm>
        </p:grpSpPr>
        <p:sp>
          <p:nvSpPr>
            <p:cNvPr id="7684" name="Google Shape;7684;p5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5" name="Google Shape;7685;p5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6" name="Google Shape;7686;p5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87" name="Google Shape;7687;p58"/>
          <p:cNvGrpSpPr/>
          <p:nvPr/>
        </p:nvGrpSpPr>
        <p:grpSpPr>
          <a:xfrm>
            <a:off x="3489212" y="2796461"/>
            <a:ext cx="465618" cy="450101"/>
            <a:chOff x="-19394200" y="4084200"/>
            <a:chExt cx="315075" cy="304575"/>
          </a:xfrm>
        </p:grpSpPr>
        <p:sp>
          <p:nvSpPr>
            <p:cNvPr id="7688" name="Google Shape;7688;p5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9" name="Google Shape;7689;p5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0" name="Google Shape;7690;p5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1" name="Google Shape;7691;p5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2" name="Google Shape;7692;p5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3" name="Google Shape;7693;p5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94" name="Google Shape;7694;p58"/>
          <p:cNvGrpSpPr/>
          <p:nvPr/>
        </p:nvGrpSpPr>
        <p:grpSpPr>
          <a:xfrm>
            <a:off x="6294923" y="1689001"/>
            <a:ext cx="400447" cy="450470"/>
            <a:chOff x="-17526750" y="3309200"/>
            <a:chExt cx="270975" cy="304825"/>
          </a:xfrm>
        </p:grpSpPr>
        <p:sp>
          <p:nvSpPr>
            <p:cNvPr id="7695" name="Google Shape;7695;p5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6" name="Google Shape;7696;p5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7" name="Google Shape;7697;p5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8" name="Google Shape;7698;p5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9" name="Google Shape;7699;p5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00" name="Google Shape;7700;p58"/>
          <p:cNvGrpSpPr/>
          <p:nvPr/>
        </p:nvGrpSpPr>
        <p:grpSpPr>
          <a:xfrm>
            <a:off x="6271075" y="2244173"/>
            <a:ext cx="448143" cy="448143"/>
            <a:chOff x="-17542500" y="3684100"/>
            <a:chExt cx="303250" cy="303250"/>
          </a:xfrm>
        </p:grpSpPr>
        <p:sp>
          <p:nvSpPr>
            <p:cNvPr id="7701" name="Google Shape;7701;p5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2" name="Google Shape;7702;p5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3" name="Google Shape;7703;p5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4" name="Google Shape;7704;p5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5" name="Google Shape;7705;p5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6" name="Google Shape;7706;p5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7" name="Google Shape;7707;p5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08" name="Google Shape;7708;p58"/>
          <p:cNvGrpSpPr/>
          <p:nvPr/>
        </p:nvGrpSpPr>
        <p:grpSpPr>
          <a:xfrm>
            <a:off x="6270484" y="2810817"/>
            <a:ext cx="449325" cy="421395"/>
            <a:chOff x="-17542500" y="4068450"/>
            <a:chExt cx="304050" cy="285150"/>
          </a:xfrm>
        </p:grpSpPr>
        <p:sp>
          <p:nvSpPr>
            <p:cNvPr id="7709" name="Google Shape;7709;p5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0" name="Google Shape;7710;p5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1" name="Google Shape;7711;p5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2" name="Google Shape;7712;p5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3" name="Google Shape;7713;p5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4" name="Google Shape;7714;p5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15" name="Google Shape;7715;p58"/>
          <p:cNvGrpSpPr/>
          <p:nvPr/>
        </p:nvGrpSpPr>
        <p:grpSpPr>
          <a:xfrm>
            <a:off x="3500906" y="3342211"/>
            <a:ext cx="343404" cy="449325"/>
            <a:chOff x="-15652200" y="3335975"/>
            <a:chExt cx="232375" cy="304050"/>
          </a:xfrm>
        </p:grpSpPr>
        <p:sp>
          <p:nvSpPr>
            <p:cNvPr id="7716" name="Google Shape;7716;p5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7" name="Google Shape;7717;p5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8" name="Google Shape;7718;p5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9" name="Google Shape;7719;p5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0" name="Google Shape;7720;p5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1" name="Google Shape;7721;p5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2" name="Google Shape;7722;p5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3" name="Google Shape;7723;p5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4" name="Google Shape;7724;p5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25" name="Google Shape;7725;p58"/>
          <p:cNvGrpSpPr/>
          <p:nvPr/>
        </p:nvGrpSpPr>
        <p:grpSpPr>
          <a:xfrm>
            <a:off x="1274819" y="2243729"/>
            <a:ext cx="449325" cy="449030"/>
            <a:chOff x="-20945825" y="3692175"/>
            <a:chExt cx="304050" cy="303850"/>
          </a:xfrm>
        </p:grpSpPr>
        <p:sp>
          <p:nvSpPr>
            <p:cNvPr id="7726" name="Google Shape;7726;p5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7" name="Google Shape;7727;p5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8" name="Google Shape;7728;p5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9" name="Google Shape;7729;p5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30" name="Google Shape;7730;p58"/>
          <p:cNvGrpSpPr/>
          <p:nvPr/>
        </p:nvGrpSpPr>
        <p:grpSpPr>
          <a:xfrm>
            <a:off x="4081644" y="1689848"/>
            <a:ext cx="372516" cy="448771"/>
            <a:chOff x="-18994100" y="3334775"/>
            <a:chExt cx="252075" cy="303675"/>
          </a:xfrm>
        </p:grpSpPr>
        <p:sp>
          <p:nvSpPr>
            <p:cNvPr id="7731" name="Google Shape;7731;p5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2" name="Google Shape;7732;p5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3" name="Google Shape;7733;p5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4" name="Google Shape;7734;p5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35" name="Google Shape;7735;p58"/>
          <p:cNvGrpSpPr/>
          <p:nvPr/>
        </p:nvGrpSpPr>
        <p:grpSpPr>
          <a:xfrm>
            <a:off x="4096200" y="2244743"/>
            <a:ext cx="343404" cy="446998"/>
            <a:chOff x="-18983850" y="3710075"/>
            <a:chExt cx="232375" cy="302475"/>
          </a:xfrm>
        </p:grpSpPr>
        <p:sp>
          <p:nvSpPr>
            <p:cNvPr id="7736" name="Google Shape;7736;p5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7" name="Google Shape;7737;p5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8" name="Google Shape;7738;p5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9" name="Google Shape;7739;p5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40" name="Google Shape;7740;p58"/>
          <p:cNvGrpSpPr/>
          <p:nvPr/>
        </p:nvGrpSpPr>
        <p:grpSpPr>
          <a:xfrm>
            <a:off x="1274247" y="1689573"/>
            <a:ext cx="450470" cy="449325"/>
            <a:chOff x="-20946600" y="3317850"/>
            <a:chExt cx="304825" cy="304050"/>
          </a:xfrm>
        </p:grpSpPr>
        <p:sp>
          <p:nvSpPr>
            <p:cNvPr id="7741" name="Google Shape;7741;p5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2" name="Google Shape;7742;p5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3" name="Google Shape;7743;p5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44" name="Google Shape;7744;p58"/>
          <p:cNvGrpSpPr/>
          <p:nvPr/>
        </p:nvGrpSpPr>
        <p:grpSpPr>
          <a:xfrm>
            <a:off x="1300422" y="2797442"/>
            <a:ext cx="398119" cy="448143"/>
            <a:chOff x="-20930075" y="4066100"/>
            <a:chExt cx="269400" cy="303250"/>
          </a:xfrm>
        </p:grpSpPr>
        <p:sp>
          <p:nvSpPr>
            <p:cNvPr id="7745" name="Google Shape;7745;p5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6" name="Google Shape;7746;p5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47" name="Google Shape;7747;p58"/>
          <p:cNvGrpSpPr/>
          <p:nvPr/>
        </p:nvGrpSpPr>
        <p:grpSpPr>
          <a:xfrm>
            <a:off x="4042667" y="2797422"/>
            <a:ext cx="450470" cy="448180"/>
            <a:chOff x="-19020075" y="4084200"/>
            <a:chExt cx="304825" cy="303275"/>
          </a:xfrm>
        </p:grpSpPr>
        <p:sp>
          <p:nvSpPr>
            <p:cNvPr id="7748" name="Google Shape;7748;p5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9" name="Google Shape;7749;p5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0" name="Google Shape;7750;p5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1" name="Google Shape;7751;p5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2" name="Google Shape;7752;p5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3" name="Google Shape;7753;p5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4" name="Google Shape;7754;p5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5" name="Google Shape;7755;p5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6" name="Google Shape;7756;p5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57" name="Google Shape;7757;p58"/>
          <p:cNvGrpSpPr/>
          <p:nvPr/>
        </p:nvGrpSpPr>
        <p:grpSpPr>
          <a:xfrm>
            <a:off x="6859931" y="1689001"/>
            <a:ext cx="396937" cy="450470"/>
            <a:chOff x="-17149475" y="3309200"/>
            <a:chExt cx="268600" cy="304825"/>
          </a:xfrm>
        </p:grpSpPr>
        <p:sp>
          <p:nvSpPr>
            <p:cNvPr id="7758" name="Google Shape;7758;p5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9" name="Google Shape;7759;p5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60" name="Google Shape;7760;p58"/>
          <p:cNvGrpSpPr/>
          <p:nvPr/>
        </p:nvGrpSpPr>
        <p:grpSpPr>
          <a:xfrm>
            <a:off x="6833737" y="2258120"/>
            <a:ext cx="449325" cy="420249"/>
            <a:chOff x="-17168375" y="3692750"/>
            <a:chExt cx="304050" cy="284375"/>
          </a:xfrm>
        </p:grpSpPr>
        <p:sp>
          <p:nvSpPr>
            <p:cNvPr id="7761" name="Google Shape;7761;p5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2" name="Google Shape;7762;p5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3" name="Google Shape;7763;p5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4" name="Google Shape;7764;p5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5" name="Google Shape;7765;p5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6" name="Google Shape;7766;p5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7" name="Google Shape;7767;p5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68" name="Google Shape;7768;p58"/>
          <p:cNvGrpSpPr/>
          <p:nvPr/>
        </p:nvGrpSpPr>
        <p:grpSpPr>
          <a:xfrm>
            <a:off x="6830246" y="2796852"/>
            <a:ext cx="456308" cy="449325"/>
            <a:chOff x="-17170750" y="4058800"/>
            <a:chExt cx="308775" cy="304050"/>
          </a:xfrm>
        </p:grpSpPr>
        <p:sp>
          <p:nvSpPr>
            <p:cNvPr id="7769" name="Google Shape;7769;p5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0" name="Google Shape;7770;p5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1" name="Google Shape;7771;p5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2" name="Google Shape;7772;p5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3" name="Google Shape;7773;p5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4" name="Google Shape;7774;p5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5" name="Google Shape;7775;p5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6" name="Google Shape;7776;p5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7" name="Google Shape;7777;p5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8" name="Google Shape;7778;p5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9" name="Google Shape;7779;p5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0" name="Google Shape;7780;p5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1" name="Google Shape;7781;p5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2" name="Google Shape;7782;p5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3" name="Google Shape;7783;p5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4" name="Google Shape;7784;p5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5" name="Google Shape;7785;p5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86" name="Google Shape;7786;p58"/>
          <p:cNvGrpSpPr/>
          <p:nvPr/>
        </p:nvGrpSpPr>
        <p:grpSpPr>
          <a:xfrm>
            <a:off x="5692143" y="3343358"/>
            <a:ext cx="450470" cy="446998"/>
            <a:chOff x="-15688425" y="3707725"/>
            <a:chExt cx="304825" cy="302475"/>
          </a:xfrm>
        </p:grpSpPr>
        <p:sp>
          <p:nvSpPr>
            <p:cNvPr id="7787" name="Google Shape;7787;p5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8" name="Google Shape;7788;p5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9" name="Google Shape;7789;p5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0" name="Google Shape;7790;p5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1" name="Google Shape;7791;p5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2" name="Google Shape;7792;p5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93" name="Google Shape;7793;p58"/>
          <p:cNvGrpSpPr/>
          <p:nvPr/>
        </p:nvGrpSpPr>
        <p:grpSpPr>
          <a:xfrm>
            <a:off x="1836300" y="1690441"/>
            <a:ext cx="451653" cy="447589"/>
            <a:chOff x="-20572500" y="3319025"/>
            <a:chExt cx="305625" cy="302875"/>
          </a:xfrm>
        </p:grpSpPr>
        <p:sp>
          <p:nvSpPr>
            <p:cNvPr id="7794" name="Google Shape;7794;p5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5" name="Google Shape;7795;p5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96" name="Google Shape;7796;p58"/>
          <p:cNvGrpSpPr/>
          <p:nvPr/>
        </p:nvGrpSpPr>
        <p:grpSpPr>
          <a:xfrm>
            <a:off x="1837463" y="2305410"/>
            <a:ext cx="449325" cy="325670"/>
            <a:chOff x="-20571700" y="3722875"/>
            <a:chExt cx="304050" cy="220375"/>
          </a:xfrm>
        </p:grpSpPr>
        <p:sp>
          <p:nvSpPr>
            <p:cNvPr id="7797" name="Google Shape;7797;p5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8" name="Google Shape;7798;p5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9" name="Google Shape;7799;p5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0" name="Google Shape;7800;p5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1" name="Google Shape;7801;p5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2" name="Google Shape;7802;p5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3" name="Google Shape;7803;p5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04" name="Google Shape;7804;p58"/>
          <p:cNvGrpSpPr/>
          <p:nvPr/>
        </p:nvGrpSpPr>
        <p:grpSpPr>
          <a:xfrm>
            <a:off x="1836891" y="2796278"/>
            <a:ext cx="450470" cy="450470"/>
            <a:chOff x="-20571700" y="4066875"/>
            <a:chExt cx="304825" cy="304825"/>
          </a:xfrm>
        </p:grpSpPr>
        <p:sp>
          <p:nvSpPr>
            <p:cNvPr id="7805" name="Google Shape;7805;p5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6" name="Google Shape;7806;p5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7" name="Google Shape;7807;p5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8" name="Google Shape;7808;p5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9" name="Google Shape;7809;p5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0" name="Google Shape;7810;p5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11" name="Google Shape;7811;p58"/>
          <p:cNvGrpSpPr/>
          <p:nvPr/>
        </p:nvGrpSpPr>
        <p:grpSpPr>
          <a:xfrm>
            <a:off x="4603593" y="1688259"/>
            <a:ext cx="453980" cy="451948"/>
            <a:chOff x="-18645175" y="3334200"/>
            <a:chExt cx="307200" cy="305825"/>
          </a:xfrm>
        </p:grpSpPr>
        <p:sp>
          <p:nvSpPr>
            <p:cNvPr id="7812" name="Google Shape;7812;p5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3" name="Google Shape;7813;p5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4" name="Google Shape;7814;p5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5" name="Google Shape;7815;p5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6" name="Google Shape;7816;p5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17" name="Google Shape;7817;p58"/>
          <p:cNvGrpSpPr/>
          <p:nvPr/>
        </p:nvGrpSpPr>
        <p:grpSpPr>
          <a:xfrm>
            <a:off x="4604184" y="2242989"/>
            <a:ext cx="452798" cy="450507"/>
            <a:chOff x="-18645175" y="3708500"/>
            <a:chExt cx="306400" cy="304850"/>
          </a:xfrm>
        </p:grpSpPr>
        <p:sp>
          <p:nvSpPr>
            <p:cNvPr id="7818" name="Google Shape;7818;p5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9" name="Google Shape;7819;p5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0" name="Google Shape;7820;p5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1" name="Google Shape;7821;p5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2" name="Google Shape;7822;p5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3" name="Google Shape;7823;p5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4" name="Google Shape;7824;p5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25" name="Google Shape;7825;p58"/>
          <p:cNvGrpSpPr/>
          <p:nvPr/>
        </p:nvGrpSpPr>
        <p:grpSpPr>
          <a:xfrm>
            <a:off x="4601857" y="2795630"/>
            <a:ext cx="457453" cy="451763"/>
            <a:chOff x="-18647525" y="4082625"/>
            <a:chExt cx="309550" cy="305700"/>
          </a:xfrm>
        </p:grpSpPr>
        <p:sp>
          <p:nvSpPr>
            <p:cNvPr id="7826" name="Google Shape;7826;p5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7" name="Google Shape;7827;p5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8" name="Google Shape;7828;p5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9" name="Google Shape;7829;p5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30" name="Google Shape;7830;p58"/>
          <p:cNvGrpSpPr/>
          <p:nvPr/>
        </p:nvGrpSpPr>
        <p:grpSpPr>
          <a:xfrm>
            <a:off x="7412241" y="1689592"/>
            <a:ext cx="395755" cy="449288"/>
            <a:chOff x="-16775350" y="3309200"/>
            <a:chExt cx="267800" cy="304025"/>
          </a:xfrm>
        </p:grpSpPr>
        <p:sp>
          <p:nvSpPr>
            <p:cNvPr id="7831" name="Google Shape;7831;p5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2" name="Google Shape;7832;p5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3" name="Google Shape;7833;p5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34" name="Google Shape;7834;p58"/>
          <p:cNvGrpSpPr/>
          <p:nvPr/>
        </p:nvGrpSpPr>
        <p:grpSpPr>
          <a:xfrm>
            <a:off x="7412241" y="2241827"/>
            <a:ext cx="395755" cy="452835"/>
            <a:chOff x="-16775350" y="3683300"/>
            <a:chExt cx="267800" cy="306425"/>
          </a:xfrm>
        </p:grpSpPr>
        <p:sp>
          <p:nvSpPr>
            <p:cNvPr id="7835" name="Google Shape;7835;p5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6" name="Google Shape;7836;p5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7" name="Google Shape;7837;p5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38" name="Google Shape;7838;p58"/>
          <p:cNvGrpSpPr/>
          <p:nvPr/>
        </p:nvGrpSpPr>
        <p:grpSpPr>
          <a:xfrm>
            <a:off x="7384292" y="2796870"/>
            <a:ext cx="451653" cy="449288"/>
            <a:chOff x="-16794250" y="4058225"/>
            <a:chExt cx="305625" cy="304025"/>
          </a:xfrm>
        </p:grpSpPr>
        <p:sp>
          <p:nvSpPr>
            <p:cNvPr id="7839" name="Google Shape;7839;p5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0" name="Google Shape;7840;p5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1" name="Google Shape;7841;p5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2" name="Google Shape;7842;p5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3" name="Google Shape;7843;p5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4" name="Google Shape;7844;p5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5" name="Google Shape;7845;p5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6" name="Google Shape;7846;p5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7" name="Google Shape;7847;p5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848" name="Google Shape;7848;p5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849" name="Google Shape;7849;p58"/>
          <p:cNvGrpSpPr/>
          <p:nvPr/>
        </p:nvGrpSpPr>
        <p:grpSpPr>
          <a:xfrm>
            <a:off x="2385709" y="1689573"/>
            <a:ext cx="457453" cy="449325"/>
            <a:chOff x="-20199150" y="3317850"/>
            <a:chExt cx="309550" cy="304050"/>
          </a:xfrm>
        </p:grpSpPr>
        <p:sp>
          <p:nvSpPr>
            <p:cNvPr id="7850" name="Google Shape;7850;p5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1" name="Google Shape;7851;p5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2" name="Google Shape;7852;p5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3" name="Google Shape;7853;p5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4" name="Google Shape;7854;p5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5" name="Google Shape;7855;p5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6" name="Google Shape;7856;p5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57" name="Google Shape;7857;p58"/>
          <p:cNvGrpSpPr/>
          <p:nvPr/>
        </p:nvGrpSpPr>
        <p:grpSpPr>
          <a:xfrm>
            <a:off x="2388036" y="2242861"/>
            <a:ext cx="452798" cy="450766"/>
            <a:chOff x="-20199150" y="3693150"/>
            <a:chExt cx="306400" cy="305025"/>
          </a:xfrm>
        </p:grpSpPr>
        <p:sp>
          <p:nvSpPr>
            <p:cNvPr id="7858" name="Google Shape;7858;p5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9" name="Google Shape;7859;p5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0" name="Google Shape;7860;p5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1" name="Google Shape;7861;p5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2" name="Google Shape;7862;p5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3" name="Google Shape;7863;p5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64" name="Google Shape;7864;p58"/>
          <p:cNvGrpSpPr/>
          <p:nvPr/>
        </p:nvGrpSpPr>
        <p:grpSpPr>
          <a:xfrm>
            <a:off x="2388609" y="2795687"/>
            <a:ext cx="451653" cy="451653"/>
            <a:chOff x="-20197575" y="4066875"/>
            <a:chExt cx="305625" cy="305625"/>
          </a:xfrm>
        </p:grpSpPr>
        <p:sp>
          <p:nvSpPr>
            <p:cNvPr id="7865" name="Google Shape;7865;p5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6" name="Google Shape;7866;p5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7" name="Google Shape;7867;p5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8" name="Google Shape;7868;p5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9" name="Google Shape;7869;p5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0" name="Google Shape;7870;p5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1" name="Google Shape;7871;p5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2" name="Google Shape;7872;p5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73" name="Google Shape;7873;p58"/>
          <p:cNvGrpSpPr/>
          <p:nvPr/>
        </p:nvGrpSpPr>
        <p:grpSpPr>
          <a:xfrm>
            <a:off x="5170827" y="1687520"/>
            <a:ext cx="449325" cy="453426"/>
            <a:chOff x="-18271050" y="3333200"/>
            <a:chExt cx="304050" cy="306825"/>
          </a:xfrm>
        </p:grpSpPr>
        <p:sp>
          <p:nvSpPr>
            <p:cNvPr id="7874" name="Google Shape;7874;p5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5" name="Google Shape;7875;p5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6" name="Google Shape;7876;p5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7" name="Google Shape;7877;p5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8" name="Google Shape;7878;p5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79" name="Google Shape;7879;p58"/>
          <p:cNvGrpSpPr/>
          <p:nvPr/>
        </p:nvGrpSpPr>
        <p:grpSpPr>
          <a:xfrm>
            <a:off x="5171399" y="2244171"/>
            <a:ext cx="448180" cy="448143"/>
            <a:chOff x="-18270275" y="3710875"/>
            <a:chExt cx="303275" cy="303250"/>
          </a:xfrm>
        </p:grpSpPr>
        <p:sp>
          <p:nvSpPr>
            <p:cNvPr id="7880" name="Google Shape;7880;p5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1" name="Google Shape;7881;p5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2" name="Google Shape;7882;p5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3" name="Google Shape;7883;p5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4" name="Google Shape;7884;p5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5" name="Google Shape;7885;p5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86" name="Google Shape;7886;p58"/>
          <p:cNvGrpSpPr/>
          <p:nvPr/>
        </p:nvGrpSpPr>
        <p:grpSpPr>
          <a:xfrm>
            <a:off x="5224951" y="2797422"/>
            <a:ext cx="341076" cy="448180"/>
            <a:chOff x="-18234025" y="4084200"/>
            <a:chExt cx="230800" cy="303275"/>
          </a:xfrm>
        </p:grpSpPr>
        <p:sp>
          <p:nvSpPr>
            <p:cNvPr id="7887" name="Google Shape;7887;p5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8" name="Google Shape;7888;p5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9" name="Google Shape;7889;p5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90" name="Google Shape;7890;p58"/>
          <p:cNvGrpSpPr/>
          <p:nvPr/>
        </p:nvGrpSpPr>
        <p:grpSpPr>
          <a:xfrm>
            <a:off x="2337506" y="3341641"/>
            <a:ext cx="449325" cy="450470"/>
            <a:chOff x="-16419350" y="3308400"/>
            <a:chExt cx="304050" cy="304825"/>
          </a:xfrm>
        </p:grpSpPr>
        <p:sp>
          <p:nvSpPr>
            <p:cNvPr id="7891" name="Google Shape;7891;p5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2" name="Google Shape;7892;p5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3" name="Google Shape;7893;p5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4" name="Google Shape;7894;p5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5" name="Google Shape;7895;p5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6" name="Google Shape;7896;p5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7" name="Google Shape;7897;p5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98" name="Google Shape;7898;p58"/>
          <p:cNvGrpSpPr/>
          <p:nvPr/>
        </p:nvGrpSpPr>
        <p:grpSpPr>
          <a:xfrm>
            <a:off x="4609062" y="3340423"/>
            <a:ext cx="395755" cy="452872"/>
            <a:chOff x="-16401225" y="3683275"/>
            <a:chExt cx="267800" cy="306450"/>
          </a:xfrm>
        </p:grpSpPr>
        <p:sp>
          <p:nvSpPr>
            <p:cNvPr id="7899" name="Google Shape;7899;p5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0" name="Google Shape;7900;p5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1" name="Google Shape;7901;p5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2" name="Google Shape;7902;p5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3" name="Google Shape;7903;p5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4" name="Google Shape;7904;p5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5" name="Google Shape;7905;p5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06" name="Google Shape;7906;p58"/>
          <p:cNvGrpSpPr/>
          <p:nvPr/>
        </p:nvGrpSpPr>
        <p:grpSpPr>
          <a:xfrm>
            <a:off x="7974511" y="2797062"/>
            <a:ext cx="450470" cy="448180"/>
            <a:chOff x="-16419350" y="4058200"/>
            <a:chExt cx="304825" cy="303275"/>
          </a:xfrm>
        </p:grpSpPr>
        <p:sp>
          <p:nvSpPr>
            <p:cNvPr id="7907" name="Google Shape;7907;p5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8" name="Google Shape;7908;p5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9" name="Google Shape;7909;p5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0" name="Google Shape;7910;p5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1" name="Google Shape;7911;p5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2" name="Google Shape;7912;p5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3" name="Google Shape;7913;p5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14" name="Google Shape;7914;p58"/>
          <p:cNvGrpSpPr/>
          <p:nvPr/>
        </p:nvGrpSpPr>
        <p:grpSpPr>
          <a:xfrm>
            <a:off x="4001398" y="3343080"/>
            <a:ext cx="450507" cy="447589"/>
            <a:chOff x="-15296200" y="3326900"/>
            <a:chExt cx="304850" cy="302875"/>
          </a:xfrm>
        </p:grpSpPr>
        <p:sp>
          <p:nvSpPr>
            <p:cNvPr id="7915" name="Google Shape;7915;p5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6" name="Google Shape;7916;p5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7" name="Google Shape;7917;p5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8" name="Google Shape;7918;p5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9" name="Google Shape;7919;p5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20" name="Google Shape;7920;p58"/>
          <p:cNvGrpSpPr/>
          <p:nvPr/>
        </p:nvGrpSpPr>
        <p:grpSpPr>
          <a:xfrm>
            <a:off x="2917051" y="1706881"/>
            <a:ext cx="486566" cy="414708"/>
            <a:chOff x="-19835275" y="3330250"/>
            <a:chExt cx="329250" cy="280625"/>
          </a:xfrm>
        </p:grpSpPr>
        <p:sp>
          <p:nvSpPr>
            <p:cNvPr id="7921" name="Google Shape;7921;p5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2" name="Google Shape;7922;p5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3" name="Google Shape;7923;p5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24" name="Google Shape;7924;p58"/>
          <p:cNvGrpSpPr/>
          <p:nvPr/>
        </p:nvGrpSpPr>
        <p:grpSpPr>
          <a:xfrm>
            <a:off x="2935080" y="2243470"/>
            <a:ext cx="450507" cy="449547"/>
            <a:chOff x="-19822675" y="3692750"/>
            <a:chExt cx="304850" cy="304200"/>
          </a:xfrm>
        </p:grpSpPr>
        <p:sp>
          <p:nvSpPr>
            <p:cNvPr id="7925" name="Google Shape;7925;p5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6" name="Google Shape;7926;p5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7" name="Google Shape;7927;p5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8" name="Google Shape;7928;p5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9" name="Google Shape;7929;p5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30" name="Google Shape;7930;p58"/>
          <p:cNvGrpSpPr/>
          <p:nvPr/>
        </p:nvGrpSpPr>
        <p:grpSpPr>
          <a:xfrm>
            <a:off x="2935672" y="2796278"/>
            <a:ext cx="449325" cy="450470"/>
            <a:chOff x="-19822675" y="4066875"/>
            <a:chExt cx="304050" cy="304825"/>
          </a:xfrm>
        </p:grpSpPr>
        <p:sp>
          <p:nvSpPr>
            <p:cNvPr id="7931" name="Google Shape;7931;p5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2" name="Google Shape;7932;p5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3" name="Google Shape;7933;p5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4" name="Google Shape;7934;p5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5" name="Google Shape;7935;p5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6" name="Google Shape;7936;p5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37" name="Google Shape;7937;p58"/>
          <p:cNvGrpSpPr/>
          <p:nvPr/>
        </p:nvGrpSpPr>
        <p:grpSpPr>
          <a:xfrm>
            <a:off x="5744740" y="1689571"/>
            <a:ext cx="399302" cy="449325"/>
            <a:chOff x="-17878825" y="3334400"/>
            <a:chExt cx="270200" cy="304050"/>
          </a:xfrm>
        </p:grpSpPr>
        <p:sp>
          <p:nvSpPr>
            <p:cNvPr id="7938" name="Google Shape;7938;p5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9" name="Google Shape;7939;p5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0" name="Google Shape;7940;p5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1" name="Google Shape;7941;p5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2" name="Google Shape;7942;p5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3" name="Google Shape;7943;p5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4" name="Google Shape;7944;p5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45" name="Google Shape;7945;p58"/>
          <p:cNvGrpSpPr/>
          <p:nvPr/>
        </p:nvGrpSpPr>
        <p:grpSpPr>
          <a:xfrm>
            <a:off x="5718565" y="2242416"/>
            <a:ext cx="451653" cy="451653"/>
            <a:chOff x="-17896150" y="3709300"/>
            <a:chExt cx="305625" cy="305625"/>
          </a:xfrm>
        </p:grpSpPr>
        <p:sp>
          <p:nvSpPr>
            <p:cNvPr id="7946" name="Google Shape;7946;p5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7" name="Google Shape;7947;p5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8" name="Google Shape;7948;p5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9" name="Google Shape;7949;p5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50" name="Google Shape;7950;p58"/>
          <p:cNvGrpSpPr/>
          <p:nvPr/>
        </p:nvGrpSpPr>
        <p:grpSpPr>
          <a:xfrm>
            <a:off x="5746495" y="2795686"/>
            <a:ext cx="395792" cy="451653"/>
            <a:chOff x="-17878025" y="4082625"/>
            <a:chExt cx="267825" cy="305625"/>
          </a:xfrm>
        </p:grpSpPr>
        <p:sp>
          <p:nvSpPr>
            <p:cNvPr id="7951" name="Google Shape;7951;p5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2" name="Google Shape;7952;p5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3" name="Google Shape;7953;p5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4" name="Google Shape;7954;p5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5" name="Google Shape;7955;p5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6" name="Google Shape;7956;p5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7" name="Google Shape;7957;p5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58" name="Google Shape;7958;p58"/>
          <p:cNvGrpSpPr/>
          <p:nvPr/>
        </p:nvGrpSpPr>
        <p:grpSpPr>
          <a:xfrm>
            <a:off x="2890388" y="3355015"/>
            <a:ext cx="450507" cy="423722"/>
            <a:chOff x="-16044450" y="3317850"/>
            <a:chExt cx="304850" cy="286725"/>
          </a:xfrm>
        </p:grpSpPr>
        <p:sp>
          <p:nvSpPr>
            <p:cNvPr id="7959" name="Google Shape;7959;p5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0" name="Google Shape;7960;p5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1" name="Google Shape;7961;p5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2" name="Google Shape;7962;p5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63" name="Google Shape;7963;p5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964" name="Google Shape;7964;p58"/>
          <p:cNvGrpSpPr/>
          <p:nvPr/>
        </p:nvGrpSpPr>
        <p:grpSpPr>
          <a:xfrm>
            <a:off x="8012905" y="2243724"/>
            <a:ext cx="373662" cy="449030"/>
            <a:chOff x="-16018450" y="4058400"/>
            <a:chExt cx="252850" cy="303850"/>
          </a:xfrm>
        </p:grpSpPr>
        <p:sp>
          <p:nvSpPr>
            <p:cNvPr id="7965" name="Google Shape;7965;p5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6" name="Google Shape;7966;p5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7" name="Google Shape;7967;p5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8" name="Google Shape;7968;p5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69" name="Google Shape;7969;p5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0" name="Google Shape;7970;p58"/>
          <p:cNvSpPr txBox="1">
            <a:spLocks noGrp="1"/>
          </p:cNvSpPr>
          <p:nvPr>
            <p:ph type="title"/>
          </p:nvPr>
        </p:nvSpPr>
        <p:spPr>
          <a:xfrm>
            <a:off x="723450" y="511025"/>
            <a:ext cx="76971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a:t>Nature Icons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74"/>
        <p:cNvGrpSpPr/>
        <p:nvPr/>
      </p:nvGrpSpPr>
      <p:grpSpPr>
        <a:xfrm>
          <a:off x="0" y="0"/>
          <a:ext cx="0" cy="0"/>
          <a:chOff x="0" y="0"/>
          <a:chExt cx="0" cy="0"/>
        </a:xfrm>
      </p:grpSpPr>
      <p:grpSp>
        <p:nvGrpSpPr>
          <p:cNvPr id="7975" name="Google Shape;7975;p59"/>
          <p:cNvGrpSpPr/>
          <p:nvPr/>
        </p:nvGrpSpPr>
        <p:grpSpPr>
          <a:xfrm>
            <a:off x="829817" y="1689241"/>
            <a:ext cx="442337" cy="419623"/>
            <a:chOff x="-6696925" y="3272575"/>
            <a:chExt cx="307200" cy="291425"/>
          </a:xfrm>
        </p:grpSpPr>
        <p:sp>
          <p:nvSpPr>
            <p:cNvPr id="7976" name="Google Shape;7976;p5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7" name="Google Shape;7977;p5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78" name="Google Shape;7978;p59"/>
          <p:cNvGrpSpPr/>
          <p:nvPr/>
        </p:nvGrpSpPr>
        <p:grpSpPr>
          <a:xfrm>
            <a:off x="829799" y="2204636"/>
            <a:ext cx="442373" cy="420775"/>
            <a:chOff x="-6690625" y="3631325"/>
            <a:chExt cx="307225" cy="292225"/>
          </a:xfrm>
        </p:grpSpPr>
        <p:sp>
          <p:nvSpPr>
            <p:cNvPr id="7979" name="Google Shape;7979;p5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0" name="Google Shape;7980;p5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1" name="Google Shape;7981;p5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2" name="Google Shape;7982;p5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3" name="Google Shape;7983;p5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84" name="Google Shape;7984;p59"/>
          <p:cNvGrpSpPr/>
          <p:nvPr/>
        </p:nvGrpSpPr>
        <p:grpSpPr>
          <a:xfrm>
            <a:off x="851921" y="2756972"/>
            <a:ext cx="421927" cy="419371"/>
            <a:chOff x="-6689825" y="3992050"/>
            <a:chExt cx="293025" cy="291250"/>
          </a:xfrm>
        </p:grpSpPr>
        <p:sp>
          <p:nvSpPr>
            <p:cNvPr id="7985" name="Google Shape;7985;p5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6" name="Google Shape;7986;p5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7" name="Google Shape;7987;p5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8" name="Google Shape;7988;p5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9" name="Google Shape;7989;p5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0" name="Google Shape;7990;p5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1" name="Google Shape;7991;p5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2" name="Google Shape;7992;p5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3" name="Google Shape;7993;p5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4" name="Google Shape;7994;p5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5" name="Google Shape;7995;p5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6" name="Google Shape;7996;p5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97" name="Google Shape;7997;p5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998" name="Google Shape;7998;p59"/>
          <p:cNvGrpSpPr/>
          <p:nvPr/>
        </p:nvGrpSpPr>
        <p:grpSpPr>
          <a:xfrm>
            <a:off x="3535232" y="2205192"/>
            <a:ext cx="423043" cy="419659"/>
            <a:chOff x="-4837325" y="3612425"/>
            <a:chExt cx="293800" cy="291450"/>
          </a:xfrm>
        </p:grpSpPr>
        <p:sp>
          <p:nvSpPr>
            <p:cNvPr id="7999" name="Google Shape;7999;p5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0" name="Google Shape;8000;p5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1" name="Google Shape;8001;p5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02" name="Google Shape;8002;p59"/>
          <p:cNvGrpSpPr/>
          <p:nvPr/>
        </p:nvGrpSpPr>
        <p:grpSpPr>
          <a:xfrm>
            <a:off x="3548265" y="2756826"/>
            <a:ext cx="420775" cy="419659"/>
            <a:chOff x="-4837325" y="3971575"/>
            <a:chExt cx="292225" cy="291450"/>
          </a:xfrm>
        </p:grpSpPr>
        <p:sp>
          <p:nvSpPr>
            <p:cNvPr id="8003" name="Google Shape;8003;p5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4" name="Google Shape;8004;p5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5" name="Google Shape;8005;p5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6" name="Google Shape;8006;p5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7" name="Google Shape;8007;p5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8" name="Google Shape;8008;p5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09" name="Google Shape;8009;p59"/>
          <p:cNvGrpSpPr/>
          <p:nvPr/>
        </p:nvGrpSpPr>
        <p:grpSpPr>
          <a:xfrm>
            <a:off x="6240279" y="1714185"/>
            <a:ext cx="430998" cy="369730"/>
            <a:chOff x="-3037625" y="3254850"/>
            <a:chExt cx="299325" cy="256775"/>
          </a:xfrm>
        </p:grpSpPr>
        <p:sp>
          <p:nvSpPr>
            <p:cNvPr id="8010" name="Google Shape;8010;p5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1" name="Google Shape;8011;p5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2" name="Google Shape;8012;p5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3" name="Google Shape;8013;p5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14" name="Google Shape;8014;p59"/>
          <p:cNvGrpSpPr/>
          <p:nvPr/>
        </p:nvGrpSpPr>
        <p:grpSpPr>
          <a:xfrm>
            <a:off x="6244239" y="2204615"/>
            <a:ext cx="423079" cy="420811"/>
            <a:chOff x="-3031325" y="3597450"/>
            <a:chExt cx="293825" cy="292250"/>
          </a:xfrm>
        </p:grpSpPr>
        <p:sp>
          <p:nvSpPr>
            <p:cNvPr id="8015" name="Google Shape;8015;p5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6" name="Google Shape;8016;p5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7" name="Google Shape;8017;p5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8" name="Google Shape;8018;p5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19" name="Google Shape;8019;p59"/>
          <p:cNvGrpSpPr/>
          <p:nvPr/>
        </p:nvGrpSpPr>
        <p:grpSpPr>
          <a:xfrm>
            <a:off x="6256714" y="2781214"/>
            <a:ext cx="421927" cy="370882"/>
            <a:chOff x="-3030525" y="3973150"/>
            <a:chExt cx="293025" cy="257575"/>
          </a:xfrm>
        </p:grpSpPr>
        <p:sp>
          <p:nvSpPr>
            <p:cNvPr id="8020" name="Google Shape;8020;p5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1" name="Google Shape;8021;p5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22" name="Google Shape;8022;p59"/>
          <p:cNvGrpSpPr/>
          <p:nvPr/>
        </p:nvGrpSpPr>
        <p:grpSpPr>
          <a:xfrm>
            <a:off x="1358307" y="3369426"/>
            <a:ext cx="421927" cy="297195"/>
            <a:chOff x="-1199300" y="3279250"/>
            <a:chExt cx="293025" cy="206400"/>
          </a:xfrm>
        </p:grpSpPr>
        <p:sp>
          <p:nvSpPr>
            <p:cNvPr id="8023" name="Google Shape;8023;p5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4" name="Google Shape;8024;p5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5" name="Google Shape;8025;p5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6" name="Google Shape;8026;p5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27" name="Google Shape;8027;p59"/>
          <p:cNvGrpSpPr/>
          <p:nvPr/>
        </p:nvGrpSpPr>
        <p:grpSpPr>
          <a:xfrm>
            <a:off x="1365393" y="1688773"/>
            <a:ext cx="444605" cy="420559"/>
            <a:chOff x="-6338550" y="3272950"/>
            <a:chExt cx="308775" cy="292075"/>
          </a:xfrm>
        </p:grpSpPr>
        <p:sp>
          <p:nvSpPr>
            <p:cNvPr id="8028" name="Google Shape;8028;p5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9" name="Google Shape;8029;p5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0" name="Google Shape;8030;p5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31" name="Google Shape;8031;p59"/>
          <p:cNvGrpSpPr/>
          <p:nvPr/>
        </p:nvGrpSpPr>
        <p:grpSpPr>
          <a:xfrm>
            <a:off x="1376732" y="2205194"/>
            <a:ext cx="421927" cy="419659"/>
            <a:chOff x="-6329100" y="3632100"/>
            <a:chExt cx="293025" cy="291450"/>
          </a:xfrm>
        </p:grpSpPr>
        <p:sp>
          <p:nvSpPr>
            <p:cNvPr id="8032" name="Google Shape;8032;p5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3" name="Google Shape;8033;p5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4" name="Google Shape;8034;p5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35" name="Google Shape;8035;p59"/>
          <p:cNvGrpSpPr/>
          <p:nvPr/>
        </p:nvGrpSpPr>
        <p:grpSpPr>
          <a:xfrm>
            <a:off x="1389783" y="2756828"/>
            <a:ext cx="419623" cy="419659"/>
            <a:chOff x="-6329875" y="3992050"/>
            <a:chExt cx="291425" cy="291450"/>
          </a:xfrm>
        </p:grpSpPr>
        <p:sp>
          <p:nvSpPr>
            <p:cNvPr id="8036" name="Google Shape;8036;p5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7" name="Google Shape;8037;p5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8" name="Google Shape;8038;p5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9" name="Google Shape;8039;p5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40" name="Google Shape;8040;p59"/>
          <p:cNvGrpSpPr/>
          <p:nvPr/>
        </p:nvGrpSpPr>
        <p:grpSpPr>
          <a:xfrm>
            <a:off x="4075920" y="1687530"/>
            <a:ext cx="423079" cy="423043"/>
            <a:chOff x="-4478975" y="3251700"/>
            <a:chExt cx="293825" cy="293800"/>
          </a:xfrm>
        </p:grpSpPr>
        <p:sp>
          <p:nvSpPr>
            <p:cNvPr id="8041" name="Google Shape;8041;p5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2" name="Google Shape;8042;p5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3" name="Google Shape;8043;p5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44" name="Google Shape;8044;p59"/>
          <p:cNvGrpSpPr/>
          <p:nvPr/>
        </p:nvGrpSpPr>
        <p:grpSpPr>
          <a:xfrm>
            <a:off x="4075920" y="2205192"/>
            <a:ext cx="423079" cy="419659"/>
            <a:chOff x="-4475825" y="3612425"/>
            <a:chExt cx="293825" cy="291450"/>
          </a:xfrm>
        </p:grpSpPr>
        <p:sp>
          <p:nvSpPr>
            <p:cNvPr id="8045" name="Google Shape;8045;p5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6" name="Google Shape;8046;p5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7" name="Google Shape;8047;p5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48" name="Google Shape;8048;p59"/>
          <p:cNvGrpSpPr/>
          <p:nvPr/>
        </p:nvGrpSpPr>
        <p:grpSpPr>
          <a:xfrm>
            <a:off x="4084992" y="2756844"/>
            <a:ext cx="428730" cy="419623"/>
            <a:chOff x="-4480550" y="3970800"/>
            <a:chExt cx="297750" cy="291425"/>
          </a:xfrm>
        </p:grpSpPr>
        <p:sp>
          <p:nvSpPr>
            <p:cNvPr id="8049" name="Google Shape;8049;p5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0" name="Google Shape;8050;p5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51" name="Google Shape;8051;p59"/>
          <p:cNvGrpSpPr/>
          <p:nvPr/>
        </p:nvGrpSpPr>
        <p:grpSpPr>
          <a:xfrm>
            <a:off x="6788826" y="1689221"/>
            <a:ext cx="415123" cy="419659"/>
            <a:chOff x="-2668225" y="3239075"/>
            <a:chExt cx="288300" cy="291450"/>
          </a:xfrm>
        </p:grpSpPr>
        <p:sp>
          <p:nvSpPr>
            <p:cNvPr id="8052" name="Google Shape;8052;p5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3" name="Google Shape;8053;p5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4" name="Google Shape;8054;p5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5" name="Google Shape;8055;p5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6" name="Google Shape;8056;p5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57" name="Google Shape;8057;p59"/>
          <p:cNvGrpSpPr/>
          <p:nvPr/>
        </p:nvGrpSpPr>
        <p:grpSpPr>
          <a:xfrm>
            <a:off x="6785982" y="2205191"/>
            <a:ext cx="420811" cy="419659"/>
            <a:chOff x="-2671375" y="3597450"/>
            <a:chExt cx="292250" cy="291450"/>
          </a:xfrm>
        </p:grpSpPr>
        <p:sp>
          <p:nvSpPr>
            <p:cNvPr id="8058" name="Google Shape;8058;p5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9" name="Google Shape;8059;p5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60" name="Google Shape;8060;p59"/>
          <p:cNvGrpSpPr/>
          <p:nvPr/>
        </p:nvGrpSpPr>
        <p:grpSpPr>
          <a:xfrm>
            <a:off x="6796765" y="2755691"/>
            <a:ext cx="423043" cy="421927"/>
            <a:chOff x="-2670575" y="3956600"/>
            <a:chExt cx="293800" cy="293025"/>
          </a:xfrm>
        </p:grpSpPr>
        <p:sp>
          <p:nvSpPr>
            <p:cNvPr id="8061" name="Google Shape;8061;p5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2" name="Google Shape;8062;p5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3" name="Google Shape;8063;p5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4" name="Google Shape;8064;p5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65" name="Google Shape;8065;p59"/>
          <p:cNvGrpSpPr/>
          <p:nvPr/>
        </p:nvGrpSpPr>
        <p:grpSpPr>
          <a:xfrm>
            <a:off x="3054285" y="3311947"/>
            <a:ext cx="426462" cy="418363"/>
            <a:chOff x="-1183550" y="3586525"/>
            <a:chExt cx="296175" cy="290550"/>
          </a:xfrm>
        </p:grpSpPr>
        <p:sp>
          <p:nvSpPr>
            <p:cNvPr id="8066" name="Google Shape;8066;p5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7" name="Google Shape;8067;p5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8" name="Google Shape;8068;p5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9" name="Google Shape;8069;p5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0" name="Google Shape;8070;p5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1" name="Google Shape;8071;p5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2" name="Google Shape;8072;p5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3" name="Google Shape;8073;p5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4" name="Google Shape;8074;p5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75" name="Google Shape;8075;p59"/>
          <p:cNvGrpSpPr/>
          <p:nvPr/>
        </p:nvGrpSpPr>
        <p:grpSpPr>
          <a:xfrm>
            <a:off x="1917896" y="1689799"/>
            <a:ext cx="420811" cy="418507"/>
            <a:chOff x="-5971525" y="3273750"/>
            <a:chExt cx="292250" cy="290650"/>
          </a:xfrm>
        </p:grpSpPr>
        <p:sp>
          <p:nvSpPr>
            <p:cNvPr id="8076" name="Google Shape;8076;p5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7" name="Google Shape;8077;p5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78" name="Google Shape;8078;p59"/>
          <p:cNvGrpSpPr/>
          <p:nvPr/>
        </p:nvGrpSpPr>
        <p:grpSpPr>
          <a:xfrm>
            <a:off x="1912226" y="2203826"/>
            <a:ext cx="432150" cy="422395"/>
            <a:chOff x="-5974675" y="3632100"/>
            <a:chExt cx="300125" cy="293350"/>
          </a:xfrm>
        </p:grpSpPr>
        <p:sp>
          <p:nvSpPr>
            <p:cNvPr id="8079" name="Google Shape;8079;p5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0" name="Google Shape;8080;p5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1" name="Google Shape;8081;p5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82" name="Google Shape;8082;p59"/>
          <p:cNvGrpSpPr/>
          <p:nvPr/>
        </p:nvGrpSpPr>
        <p:grpSpPr>
          <a:xfrm>
            <a:off x="1942267" y="2755694"/>
            <a:ext cx="395865" cy="421927"/>
            <a:chOff x="-5971525" y="3990475"/>
            <a:chExt cx="274925" cy="293025"/>
          </a:xfrm>
        </p:grpSpPr>
        <p:sp>
          <p:nvSpPr>
            <p:cNvPr id="8083" name="Google Shape;8083;p5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4" name="Google Shape;8084;p5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5" name="Google Shape;8085;p5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6" name="Google Shape;8086;p5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87" name="Google Shape;8087;p59"/>
          <p:cNvGrpSpPr/>
          <p:nvPr/>
        </p:nvGrpSpPr>
        <p:grpSpPr>
          <a:xfrm>
            <a:off x="4615473" y="1689798"/>
            <a:ext cx="420775" cy="418507"/>
            <a:chOff x="-4118225" y="3253275"/>
            <a:chExt cx="292225" cy="290650"/>
          </a:xfrm>
        </p:grpSpPr>
        <p:sp>
          <p:nvSpPr>
            <p:cNvPr id="8088" name="Google Shape;8088;p5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9" name="Google Shape;8089;p5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90" name="Google Shape;8090;p59"/>
          <p:cNvGrpSpPr/>
          <p:nvPr/>
        </p:nvGrpSpPr>
        <p:grpSpPr>
          <a:xfrm>
            <a:off x="4665924" y="2204922"/>
            <a:ext cx="319874" cy="420199"/>
            <a:chOff x="-4082800" y="3612425"/>
            <a:chExt cx="222150" cy="291825"/>
          </a:xfrm>
        </p:grpSpPr>
        <p:sp>
          <p:nvSpPr>
            <p:cNvPr id="8091" name="Google Shape;8091;p5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2" name="Google Shape;8092;p5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3" name="Google Shape;8093;p5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94" name="Google Shape;8094;p59"/>
          <p:cNvGrpSpPr/>
          <p:nvPr/>
        </p:nvGrpSpPr>
        <p:grpSpPr>
          <a:xfrm>
            <a:off x="4627372" y="2769876"/>
            <a:ext cx="420775" cy="393561"/>
            <a:chOff x="-4118225" y="3990475"/>
            <a:chExt cx="292225" cy="273325"/>
          </a:xfrm>
        </p:grpSpPr>
        <p:sp>
          <p:nvSpPr>
            <p:cNvPr id="8095" name="Google Shape;8095;p5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6" name="Google Shape;8096;p5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7" name="Google Shape;8097;p5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8" name="Google Shape;8098;p5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99" name="Google Shape;8099;p59"/>
          <p:cNvGrpSpPr/>
          <p:nvPr/>
        </p:nvGrpSpPr>
        <p:grpSpPr>
          <a:xfrm>
            <a:off x="7338026" y="1688087"/>
            <a:ext cx="394713" cy="421927"/>
            <a:chOff x="-2312225" y="3238300"/>
            <a:chExt cx="274125" cy="293025"/>
          </a:xfrm>
        </p:grpSpPr>
        <p:sp>
          <p:nvSpPr>
            <p:cNvPr id="8100" name="Google Shape;8100;p5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1" name="Google Shape;8101;p5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02" name="Google Shape;8102;p59"/>
          <p:cNvGrpSpPr/>
          <p:nvPr/>
        </p:nvGrpSpPr>
        <p:grpSpPr>
          <a:xfrm>
            <a:off x="7335742" y="2756825"/>
            <a:ext cx="423079" cy="419659"/>
            <a:chOff x="-2310650" y="3958175"/>
            <a:chExt cx="293825" cy="291450"/>
          </a:xfrm>
        </p:grpSpPr>
        <p:sp>
          <p:nvSpPr>
            <p:cNvPr id="8103" name="Google Shape;8103;p5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4" name="Google Shape;8104;p5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05" name="Google Shape;8105;p59"/>
          <p:cNvGrpSpPr/>
          <p:nvPr/>
        </p:nvGrpSpPr>
        <p:grpSpPr>
          <a:xfrm>
            <a:off x="4702603" y="3308459"/>
            <a:ext cx="424159" cy="419659"/>
            <a:chOff x="-1182750" y="3962900"/>
            <a:chExt cx="294575" cy="291450"/>
          </a:xfrm>
        </p:grpSpPr>
        <p:sp>
          <p:nvSpPr>
            <p:cNvPr id="8106" name="Google Shape;8106;p5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7" name="Google Shape;8107;p5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8" name="Google Shape;8108;p5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9" name="Google Shape;8109;p5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0" name="Google Shape;8110;p5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1" name="Google Shape;8111;p5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2" name="Google Shape;8112;p5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13" name="Google Shape;8113;p59"/>
          <p:cNvGrpSpPr/>
          <p:nvPr/>
        </p:nvGrpSpPr>
        <p:grpSpPr>
          <a:xfrm>
            <a:off x="2455739" y="1689223"/>
            <a:ext cx="424195" cy="419659"/>
            <a:chOff x="-5611575" y="3272950"/>
            <a:chExt cx="294600" cy="291450"/>
          </a:xfrm>
        </p:grpSpPr>
        <p:sp>
          <p:nvSpPr>
            <p:cNvPr id="8114" name="Google Shape;8114;p5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5" name="Google Shape;8115;p5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6" name="Google Shape;8116;p5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7" name="Google Shape;8117;p5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8" name="Google Shape;8118;p5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19" name="Google Shape;8119;p59"/>
          <p:cNvGrpSpPr/>
          <p:nvPr/>
        </p:nvGrpSpPr>
        <p:grpSpPr>
          <a:xfrm>
            <a:off x="2455739" y="2205770"/>
            <a:ext cx="424195" cy="418507"/>
            <a:chOff x="-5613150" y="3632900"/>
            <a:chExt cx="294600" cy="290650"/>
          </a:xfrm>
        </p:grpSpPr>
        <p:sp>
          <p:nvSpPr>
            <p:cNvPr id="8120" name="Google Shape;8120;p5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1" name="Google Shape;8121;p5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22" name="Google Shape;8122;p59"/>
          <p:cNvGrpSpPr/>
          <p:nvPr/>
        </p:nvGrpSpPr>
        <p:grpSpPr>
          <a:xfrm>
            <a:off x="7324977" y="2153586"/>
            <a:ext cx="420811" cy="522864"/>
            <a:chOff x="-2310650" y="3525775"/>
            <a:chExt cx="292250" cy="363125"/>
          </a:xfrm>
        </p:grpSpPr>
        <p:sp>
          <p:nvSpPr>
            <p:cNvPr id="8123" name="Google Shape;8123;p5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4" name="Google Shape;8124;p5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5" name="Google Shape;8125;p5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6" name="Google Shape;8126;p5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27" name="Google Shape;8127;p59"/>
          <p:cNvGrpSpPr/>
          <p:nvPr/>
        </p:nvGrpSpPr>
        <p:grpSpPr>
          <a:xfrm>
            <a:off x="2467638" y="2756270"/>
            <a:ext cx="424195" cy="420775"/>
            <a:chOff x="-5613150" y="3991275"/>
            <a:chExt cx="294600" cy="292225"/>
          </a:xfrm>
        </p:grpSpPr>
        <p:sp>
          <p:nvSpPr>
            <p:cNvPr id="8128" name="Google Shape;8128;p5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9" name="Google Shape;8129;p5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0" name="Google Shape;8130;p5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1" name="Google Shape;8131;p5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2" name="Google Shape;8132;p5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3" name="Google Shape;8133;p5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4" name="Google Shape;8134;p5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5" name="Google Shape;8135;p5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6" name="Google Shape;8136;p5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37" name="Google Shape;8137;p59"/>
          <p:cNvGrpSpPr/>
          <p:nvPr/>
        </p:nvGrpSpPr>
        <p:grpSpPr>
          <a:xfrm>
            <a:off x="5139126" y="1689438"/>
            <a:ext cx="434634" cy="419227"/>
            <a:chOff x="-3768700" y="3253275"/>
            <a:chExt cx="301850" cy="291150"/>
          </a:xfrm>
        </p:grpSpPr>
        <p:sp>
          <p:nvSpPr>
            <p:cNvPr id="8138" name="Google Shape;8138;p5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9" name="Google Shape;8139;p5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0" name="Google Shape;8140;p5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41" name="Google Shape;8141;p59"/>
          <p:cNvGrpSpPr/>
          <p:nvPr/>
        </p:nvGrpSpPr>
        <p:grpSpPr>
          <a:xfrm>
            <a:off x="5143209" y="2217090"/>
            <a:ext cx="426462" cy="395865"/>
            <a:chOff x="-3808700" y="3628950"/>
            <a:chExt cx="296175" cy="274925"/>
          </a:xfrm>
        </p:grpSpPr>
        <p:sp>
          <p:nvSpPr>
            <p:cNvPr id="8142" name="Google Shape;8142;p5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3" name="Google Shape;8143;p5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4" name="Google Shape;8144;p5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45" name="Google Shape;8145;p59"/>
          <p:cNvGrpSpPr/>
          <p:nvPr/>
        </p:nvGrpSpPr>
        <p:grpSpPr>
          <a:xfrm>
            <a:off x="5208420" y="2756412"/>
            <a:ext cx="419443" cy="420487"/>
            <a:chOff x="-3771675" y="3971775"/>
            <a:chExt cx="291300" cy="292025"/>
          </a:xfrm>
        </p:grpSpPr>
        <p:sp>
          <p:nvSpPr>
            <p:cNvPr id="8146" name="Google Shape;8146;p5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7" name="Google Shape;8147;p5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8" name="Google Shape;8148;p5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9" name="Google Shape;8149;p5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0" name="Google Shape;8150;p5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51" name="Google Shape;8151;p59"/>
          <p:cNvGrpSpPr/>
          <p:nvPr/>
        </p:nvGrpSpPr>
        <p:grpSpPr>
          <a:xfrm>
            <a:off x="7869864" y="1716461"/>
            <a:ext cx="420271" cy="320774"/>
            <a:chOff x="-1951475" y="3273100"/>
            <a:chExt cx="291875" cy="222775"/>
          </a:xfrm>
        </p:grpSpPr>
        <p:sp>
          <p:nvSpPr>
            <p:cNvPr id="8152" name="Google Shape;8152;p5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3" name="Google Shape;8153;p5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4" name="Google Shape;8154;p5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55" name="Google Shape;8155;p59"/>
          <p:cNvGrpSpPr/>
          <p:nvPr/>
        </p:nvGrpSpPr>
        <p:grpSpPr>
          <a:xfrm>
            <a:off x="7867344" y="2205191"/>
            <a:ext cx="425310" cy="419659"/>
            <a:chOff x="-1951475" y="3597450"/>
            <a:chExt cx="295375" cy="291450"/>
          </a:xfrm>
        </p:grpSpPr>
        <p:sp>
          <p:nvSpPr>
            <p:cNvPr id="8156" name="Google Shape;8156;p5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7" name="Google Shape;8157;p5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8" name="Google Shape;8158;p5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9" name="Google Shape;8159;p5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60" name="Google Shape;8160;p59"/>
          <p:cNvGrpSpPr/>
          <p:nvPr/>
        </p:nvGrpSpPr>
        <p:grpSpPr>
          <a:xfrm>
            <a:off x="7869595" y="2756825"/>
            <a:ext cx="444605" cy="419659"/>
            <a:chOff x="-1960150" y="3956600"/>
            <a:chExt cx="308775" cy="291450"/>
          </a:xfrm>
        </p:grpSpPr>
        <p:sp>
          <p:nvSpPr>
            <p:cNvPr id="8161" name="Google Shape;8161;p5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2" name="Google Shape;8162;p5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63" name="Google Shape;8163;p59"/>
          <p:cNvGrpSpPr/>
          <p:nvPr/>
        </p:nvGrpSpPr>
        <p:grpSpPr>
          <a:xfrm>
            <a:off x="1923633" y="3307636"/>
            <a:ext cx="420775" cy="420775"/>
            <a:chOff x="-804700" y="3226500"/>
            <a:chExt cx="292225" cy="292225"/>
          </a:xfrm>
        </p:grpSpPr>
        <p:sp>
          <p:nvSpPr>
            <p:cNvPr id="8164" name="Google Shape;8164;p5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5" name="Google Shape;8165;p5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6" name="Google Shape;8166;p5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7" name="Google Shape;8167;p5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8" name="Google Shape;8168;p5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9" name="Google Shape;8169;p5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0" name="Google Shape;8170;p5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71" name="Google Shape;8171;p59"/>
          <p:cNvGrpSpPr/>
          <p:nvPr/>
        </p:nvGrpSpPr>
        <p:grpSpPr>
          <a:xfrm>
            <a:off x="3003724" y="1688647"/>
            <a:ext cx="420775" cy="420811"/>
            <a:chOff x="-5251625" y="3272950"/>
            <a:chExt cx="292225" cy="292250"/>
          </a:xfrm>
        </p:grpSpPr>
        <p:sp>
          <p:nvSpPr>
            <p:cNvPr id="8172" name="Google Shape;8172;p5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3" name="Google Shape;8173;p5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4" name="Google Shape;8174;p5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75" name="Google Shape;8175;p59"/>
          <p:cNvGrpSpPr/>
          <p:nvPr/>
        </p:nvGrpSpPr>
        <p:grpSpPr>
          <a:xfrm>
            <a:off x="3000322" y="2204348"/>
            <a:ext cx="427578" cy="421351"/>
            <a:chOff x="-5254775" y="3631325"/>
            <a:chExt cx="296950" cy="292625"/>
          </a:xfrm>
        </p:grpSpPr>
        <p:sp>
          <p:nvSpPr>
            <p:cNvPr id="8176" name="Google Shape;8176;p5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7" name="Google Shape;8177;p5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8" name="Google Shape;8178;p5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9" name="Google Shape;8179;p5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0" name="Google Shape;8180;p5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1" name="Google Shape;8181;p5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2" name="Google Shape;8182;p5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83" name="Google Shape;8183;p59"/>
          <p:cNvGrpSpPr/>
          <p:nvPr/>
        </p:nvGrpSpPr>
        <p:grpSpPr>
          <a:xfrm>
            <a:off x="3016181" y="2756270"/>
            <a:ext cx="419659" cy="420775"/>
            <a:chOff x="-5251625" y="3991275"/>
            <a:chExt cx="291450" cy="292225"/>
          </a:xfrm>
        </p:grpSpPr>
        <p:sp>
          <p:nvSpPr>
            <p:cNvPr id="8184" name="Google Shape;8184;p5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5" name="Google Shape;8185;p5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6" name="Google Shape;8186;p5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7" name="Google Shape;8187;p5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8" name="Google Shape;8188;p5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89" name="Google Shape;8189;p59"/>
          <p:cNvGrpSpPr/>
          <p:nvPr/>
        </p:nvGrpSpPr>
        <p:grpSpPr>
          <a:xfrm>
            <a:off x="5756763" y="1689240"/>
            <a:ext cx="319874" cy="419623"/>
            <a:chOff x="-3365275" y="3253275"/>
            <a:chExt cx="222150" cy="291425"/>
          </a:xfrm>
        </p:grpSpPr>
        <p:sp>
          <p:nvSpPr>
            <p:cNvPr id="8190" name="Google Shape;8190;p5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1" name="Google Shape;8191;p5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92" name="Google Shape;8192;p59"/>
          <p:cNvGrpSpPr/>
          <p:nvPr/>
        </p:nvGrpSpPr>
        <p:grpSpPr>
          <a:xfrm>
            <a:off x="5730701" y="2204058"/>
            <a:ext cx="371998" cy="421927"/>
            <a:chOff x="-3383375" y="3611625"/>
            <a:chExt cx="258350" cy="293025"/>
          </a:xfrm>
        </p:grpSpPr>
        <p:sp>
          <p:nvSpPr>
            <p:cNvPr id="8193" name="Google Shape;8193;p5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4" name="Google Shape;8194;p5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95" name="Google Shape;8195;p59"/>
          <p:cNvGrpSpPr/>
          <p:nvPr/>
        </p:nvGrpSpPr>
        <p:grpSpPr>
          <a:xfrm>
            <a:off x="5793050" y="2756826"/>
            <a:ext cx="271097" cy="419659"/>
            <a:chOff x="-3347950" y="3971575"/>
            <a:chExt cx="188275" cy="291450"/>
          </a:xfrm>
        </p:grpSpPr>
        <p:sp>
          <p:nvSpPr>
            <p:cNvPr id="8196" name="Google Shape;8196;p5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7" name="Google Shape;8197;p5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8" name="Google Shape;8198;p5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99" name="Google Shape;8199;p59"/>
          <p:cNvGrpSpPr/>
          <p:nvPr/>
        </p:nvGrpSpPr>
        <p:grpSpPr>
          <a:xfrm>
            <a:off x="842909" y="3307061"/>
            <a:ext cx="371998" cy="421927"/>
            <a:chOff x="-1575775" y="3238300"/>
            <a:chExt cx="258350" cy="293025"/>
          </a:xfrm>
        </p:grpSpPr>
        <p:sp>
          <p:nvSpPr>
            <p:cNvPr id="8200" name="Google Shape;8200;p5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1" name="Google Shape;8201;p5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2" name="Google Shape;8202;p5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3" name="Google Shape;8203;p5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4" name="Google Shape;8204;p5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05" name="Google Shape;8205;p59"/>
          <p:cNvGrpSpPr/>
          <p:nvPr/>
        </p:nvGrpSpPr>
        <p:grpSpPr>
          <a:xfrm>
            <a:off x="2487807" y="3309051"/>
            <a:ext cx="423079" cy="424159"/>
            <a:chOff x="-1591550" y="3597475"/>
            <a:chExt cx="293825" cy="294575"/>
          </a:xfrm>
        </p:grpSpPr>
        <p:sp>
          <p:nvSpPr>
            <p:cNvPr id="8206" name="Google Shape;8206;p5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7" name="Google Shape;8207;p5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8" name="Google Shape;8208;p5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09" name="Google Shape;8209;p59"/>
          <p:cNvGrpSpPr/>
          <p:nvPr/>
        </p:nvGrpSpPr>
        <p:grpSpPr>
          <a:xfrm>
            <a:off x="4137277" y="3318663"/>
            <a:ext cx="421927" cy="399248"/>
            <a:chOff x="-1592325" y="3957400"/>
            <a:chExt cx="293025" cy="277275"/>
          </a:xfrm>
        </p:grpSpPr>
        <p:sp>
          <p:nvSpPr>
            <p:cNvPr id="8210" name="Google Shape;8210;p5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1" name="Google Shape;8211;p5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2" name="Google Shape;8212;p5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3" name="Google Shape;8213;p5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14" name="Google Shape;8214;p59"/>
          <p:cNvGrpSpPr/>
          <p:nvPr/>
        </p:nvGrpSpPr>
        <p:grpSpPr>
          <a:xfrm>
            <a:off x="3624147" y="3310744"/>
            <a:ext cx="369730" cy="420775"/>
            <a:chOff x="-778700" y="3612425"/>
            <a:chExt cx="256775" cy="292225"/>
          </a:xfrm>
        </p:grpSpPr>
        <p:sp>
          <p:nvSpPr>
            <p:cNvPr id="8215" name="Google Shape;8215;p5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6" name="Google Shape;8216;p5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7" name="Google Shape;8217;p5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8" name="Google Shape;8218;p5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9" name="Google Shape;8219;p5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0" name="Google Shape;8220;p5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21" name="Google Shape;8221;p59"/>
          <p:cNvGrpSpPr/>
          <p:nvPr/>
        </p:nvGrpSpPr>
        <p:grpSpPr>
          <a:xfrm>
            <a:off x="6095649" y="3828305"/>
            <a:ext cx="340731" cy="387641"/>
            <a:chOff x="7728464" y="1561258"/>
            <a:chExt cx="349719" cy="397866"/>
          </a:xfrm>
        </p:grpSpPr>
        <p:sp>
          <p:nvSpPr>
            <p:cNvPr id="8222" name="Google Shape;8222;p5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3" name="Google Shape;8223;p5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24" name="Google Shape;8224;p59"/>
          <p:cNvGrpSpPr/>
          <p:nvPr/>
        </p:nvGrpSpPr>
        <p:grpSpPr>
          <a:xfrm>
            <a:off x="4018617" y="3828305"/>
            <a:ext cx="387681" cy="387641"/>
            <a:chOff x="5611350" y="1561258"/>
            <a:chExt cx="397907" cy="397866"/>
          </a:xfrm>
        </p:grpSpPr>
        <p:sp>
          <p:nvSpPr>
            <p:cNvPr id="8225" name="Google Shape;8225;p5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6" name="Google Shape;8226;p5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7" name="Google Shape;8227;p5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8" name="Google Shape;8228;p5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29" name="Google Shape;8229;p59"/>
          <p:cNvGrpSpPr/>
          <p:nvPr/>
        </p:nvGrpSpPr>
        <p:grpSpPr>
          <a:xfrm>
            <a:off x="4537903" y="3925571"/>
            <a:ext cx="387609" cy="193109"/>
            <a:chOff x="6140660" y="1661097"/>
            <a:chExt cx="397834" cy="198202"/>
          </a:xfrm>
        </p:grpSpPr>
        <p:sp>
          <p:nvSpPr>
            <p:cNvPr id="8230" name="Google Shape;8230;p5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1" name="Google Shape;8231;p5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2" name="Google Shape;8232;p5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3" name="Google Shape;8233;p5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34" name="Google Shape;8234;p59"/>
          <p:cNvGrpSpPr/>
          <p:nvPr/>
        </p:nvGrpSpPr>
        <p:grpSpPr>
          <a:xfrm>
            <a:off x="5057118" y="3828305"/>
            <a:ext cx="387681" cy="387641"/>
            <a:chOff x="6669907" y="1561258"/>
            <a:chExt cx="397907" cy="397866"/>
          </a:xfrm>
        </p:grpSpPr>
        <p:sp>
          <p:nvSpPr>
            <p:cNvPr id="8235" name="Google Shape;8235;p5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6" name="Google Shape;8236;p5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7" name="Google Shape;8237;p5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8" name="Google Shape;8238;p5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9" name="Google Shape;8239;p5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40" name="Google Shape;8240;p59"/>
          <p:cNvGrpSpPr/>
          <p:nvPr/>
        </p:nvGrpSpPr>
        <p:grpSpPr>
          <a:xfrm>
            <a:off x="1942348" y="3885842"/>
            <a:ext cx="387681" cy="272572"/>
            <a:chOff x="3386036" y="1746339"/>
            <a:chExt cx="397907" cy="279762"/>
          </a:xfrm>
        </p:grpSpPr>
        <p:sp>
          <p:nvSpPr>
            <p:cNvPr id="8241" name="Google Shape;8241;p5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2" name="Google Shape;8242;p5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43" name="Google Shape;8243;p59"/>
          <p:cNvGrpSpPr/>
          <p:nvPr/>
        </p:nvGrpSpPr>
        <p:grpSpPr>
          <a:xfrm>
            <a:off x="2980045" y="3828288"/>
            <a:ext cx="387681" cy="387681"/>
            <a:chOff x="4417380" y="1687279"/>
            <a:chExt cx="397907" cy="397907"/>
          </a:xfrm>
        </p:grpSpPr>
        <p:sp>
          <p:nvSpPr>
            <p:cNvPr id="8244" name="Google Shape;8244;p5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5" name="Google Shape;8245;p5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46" name="Google Shape;8246;p59"/>
          <p:cNvGrpSpPr/>
          <p:nvPr/>
        </p:nvGrpSpPr>
        <p:grpSpPr>
          <a:xfrm>
            <a:off x="7926526" y="3308537"/>
            <a:ext cx="387661" cy="387661"/>
            <a:chOff x="2869999" y="1687279"/>
            <a:chExt cx="397887" cy="397887"/>
          </a:xfrm>
        </p:grpSpPr>
        <p:sp>
          <p:nvSpPr>
            <p:cNvPr id="8247" name="Google Shape;8247;p5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8" name="Google Shape;8248;p5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49" name="Google Shape;8249;p59"/>
          <p:cNvGrpSpPr/>
          <p:nvPr/>
        </p:nvGrpSpPr>
        <p:grpSpPr>
          <a:xfrm>
            <a:off x="2461634" y="3828664"/>
            <a:ext cx="386807" cy="386929"/>
            <a:chOff x="3902887" y="1687655"/>
            <a:chExt cx="397010" cy="397135"/>
          </a:xfrm>
        </p:grpSpPr>
        <p:sp>
          <p:nvSpPr>
            <p:cNvPr id="8250" name="Google Shape;8250;p5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1" name="Google Shape;8251;p5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52" name="Google Shape;8252;p59"/>
          <p:cNvGrpSpPr/>
          <p:nvPr/>
        </p:nvGrpSpPr>
        <p:grpSpPr>
          <a:xfrm>
            <a:off x="3499331" y="3828344"/>
            <a:ext cx="387681" cy="387681"/>
            <a:chOff x="4933458" y="1687279"/>
            <a:chExt cx="397907" cy="397907"/>
          </a:xfrm>
        </p:grpSpPr>
        <p:sp>
          <p:nvSpPr>
            <p:cNvPr id="8253" name="Google Shape;8253;p5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4" name="Google Shape;8254;p5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55" name="Google Shape;8255;p59"/>
          <p:cNvGrpSpPr/>
          <p:nvPr/>
        </p:nvGrpSpPr>
        <p:grpSpPr>
          <a:xfrm>
            <a:off x="5273586" y="3308775"/>
            <a:ext cx="387681" cy="387661"/>
            <a:chOff x="266768" y="1721375"/>
            <a:chExt cx="397907" cy="397887"/>
          </a:xfrm>
        </p:grpSpPr>
        <p:sp>
          <p:nvSpPr>
            <p:cNvPr id="8256" name="Google Shape;8256;p5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7" name="Google Shape;8257;p5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58" name="Google Shape;8258;p59"/>
          <p:cNvGrpSpPr/>
          <p:nvPr/>
        </p:nvGrpSpPr>
        <p:grpSpPr>
          <a:xfrm>
            <a:off x="7395588" y="3308924"/>
            <a:ext cx="387539" cy="386888"/>
            <a:chOff x="2408992" y="1722875"/>
            <a:chExt cx="397761" cy="397093"/>
          </a:xfrm>
        </p:grpSpPr>
        <p:sp>
          <p:nvSpPr>
            <p:cNvPr id="8259" name="Google Shape;8259;p5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0" name="Google Shape;8260;p5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61" name="Google Shape;8261;p59"/>
          <p:cNvGrpSpPr/>
          <p:nvPr/>
        </p:nvGrpSpPr>
        <p:grpSpPr>
          <a:xfrm>
            <a:off x="5576404" y="3828305"/>
            <a:ext cx="387641" cy="387641"/>
            <a:chOff x="7199196" y="1561258"/>
            <a:chExt cx="397866" cy="397866"/>
          </a:xfrm>
        </p:grpSpPr>
        <p:sp>
          <p:nvSpPr>
            <p:cNvPr id="8262" name="Google Shape;8262;p5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3" name="Google Shape;8263;p5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4" name="Google Shape;8264;p5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65" name="Google Shape;8265;p59"/>
          <p:cNvGrpSpPr/>
          <p:nvPr/>
        </p:nvGrpSpPr>
        <p:grpSpPr>
          <a:xfrm>
            <a:off x="6332282" y="3308537"/>
            <a:ext cx="387661" cy="387661"/>
            <a:chOff x="1379798" y="1723250"/>
            <a:chExt cx="397887" cy="397887"/>
          </a:xfrm>
        </p:grpSpPr>
        <p:sp>
          <p:nvSpPr>
            <p:cNvPr id="8266" name="Google Shape;8266;p5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7" name="Google Shape;8267;p5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8" name="Google Shape;8268;p5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9" name="Google Shape;8269;p5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70" name="Google Shape;8270;p59"/>
          <p:cNvGrpSpPr/>
          <p:nvPr/>
        </p:nvGrpSpPr>
        <p:grpSpPr>
          <a:xfrm>
            <a:off x="5801242" y="3308537"/>
            <a:ext cx="387641" cy="387661"/>
            <a:chOff x="864491" y="1723250"/>
            <a:chExt cx="397866" cy="397887"/>
          </a:xfrm>
        </p:grpSpPr>
        <p:sp>
          <p:nvSpPr>
            <p:cNvPr id="8271" name="Google Shape;8271;p5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2" name="Google Shape;8272;p5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3" name="Google Shape;8273;p5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274" name="Google Shape;8274;p5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275" name="Google Shape;8275;p59"/>
          <p:cNvGrpSpPr/>
          <p:nvPr/>
        </p:nvGrpSpPr>
        <p:grpSpPr>
          <a:xfrm>
            <a:off x="6568070" y="3827060"/>
            <a:ext cx="388966" cy="388966"/>
            <a:chOff x="1190625" y="238125"/>
            <a:chExt cx="5235075" cy="5235075"/>
          </a:xfrm>
        </p:grpSpPr>
        <p:sp>
          <p:nvSpPr>
            <p:cNvPr id="8276" name="Google Shape;8276;p5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7" name="Google Shape;8277;p5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278" name="Google Shape;8278;p59"/>
          <p:cNvSpPr txBox="1">
            <a:spLocks noGrp="1"/>
          </p:cNvSpPr>
          <p:nvPr>
            <p:ph type="title"/>
          </p:nvPr>
        </p:nvSpPr>
        <p:spPr>
          <a:xfrm>
            <a:off x="723450" y="511025"/>
            <a:ext cx="7697100" cy="482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a:t>SEO &amp; Marketing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6"/>
          <p:cNvSpPr txBox="1">
            <a:spLocks noGrp="1"/>
          </p:cNvSpPr>
          <p:nvPr>
            <p:ph type="title"/>
          </p:nvPr>
        </p:nvSpPr>
        <p:spPr>
          <a:xfrm>
            <a:off x="-1229349" y="463170"/>
            <a:ext cx="8280920" cy="756865"/>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sz="4000"/>
              <a:t>¿Qué nos destaca?</a:t>
            </a:r>
            <a:endParaRPr sz="4000"/>
          </a:p>
        </p:txBody>
      </p:sp>
      <p:sp>
        <p:nvSpPr>
          <p:cNvPr id="346" name="Google Shape;346;p6"/>
          <p:cNvSpPr txBox="1">
            <a:spLocks noGrp="1"/>
          </p:cNvSpPr>
          <p:nvPr>
            <p:ph type="subTitle" idx="1"/>
          </p:nvPr>
        </p:nvSpPr>
        <p:spPr>
          <a:xfrm>
            <a:off x="2117674" y="1602045"/>
            <a:ext cx="2143200" cy="540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b="1" i="0">
                <a:latin typeface="Arial"/>
                <a:ea typeface="Arial"/>
                <a:cs typeface="Arial"/>
                <a:sym typeface="Arial"/>
              </a:rPr>
              <a:t>Comunicación</a:t>
            </a:r>
            <a:endParaRPr/>
          </a:p>
        </p:txBody>
      </p:sp>
      <p:sp>
        <p:nvSpPr>
          <p:cNvPr id="347" name="Google Shape;347;p6"/>
          <p:cNvSpPr txBox="1">
            <a:spLocks noGrp="1"/>
          </p:cNvSpPr>
          <p:nvPr>
            <p:ph type="subTitle" idx="2"/>
          </p:nvPr>
        </p:nvSpPr>
        <p:spPr>
          <a:xfrm>
            <a:off x="4867250" y="1610100"/>
            <a:ext cx="2143200" cy="540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2400"/>
              <a:buNone/>
            </a:pPr>
            <a:r>
              <a:rPr lang="en" b="1"/>
              <a:t>Puntualidad</a:t>
            </a:r>
            <a:endParaRPr b="1"/>
          </a:p>
        </p:txBody>
      </p:sp>
      <p:sp>
        <p:nvSpPr>
          <p:cNvPr id="348" name="Google Shape;348;p6"/>
          <p:cNvSpPr txBox="1">
            <a:spLocks noGrp="1"/>
          </p:cNvSpPr>
          <p:nvPr>
            <p:ph type="subTitle" idx="3"/>
          </p:nvPr>
        </p:nvSpPr>
        <p:spPr>
          <a:xfrm>
            <a:off x="2133550" y="1993891"/>
            <a:ext cx="2143200" cy="622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Comunicación abierta y efectiva</a:t>
            </a:r>
            <a:endParaRPr/>
          </a:p>
        </p:txBody>
      </p:sp>
      <p:sp>
        <p:nvSpPr>
          <p:cNvPr id="349" name="Google Shape;349;p6"/>
          <p:cNvSpPr txBox="1">
            <a:spLocks noGrp="1"/>
          </p:cNvSpPr>
          <p:nvPr>
            <p:ph type="subTitle" idx="4"/>
          </p:nvPr>
        </p:nvSpPr>
        <p:spPr>
          <a:xfrm>
            <a:off x="5364007" y="2025847"/>
            <a:ext cx="2143183" cy="64902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Cumplimos con los plazos en tiempo y forma</a:t>
            </a:r>
            <a:endParaRPr/>
          </a:p>
        </p:txBody>
      </p:sp>
      <p:sp>
        <p:nvSpPr>
          <p:cNvPr id="350" name="Google Shape;350;p6"/>
          <p:cNvSpPr txBox="1">
            <a:spLocks noGrp="1"/>
          </p:cNvSpPr>
          <p:nvPr>
            <p:ph type="subTitle" idx="5"/>
          </p:nvPr>
        </p:nvSpPr>
        <p:spPr>
          <a:xfrm>
            <a:off x="2133558" y="3353169"/>
            <a:ext cx="2143200" cy="540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b="1" i="0">
                <a:latin typeface="Arial"/>
                <a:ea typeface="Arial"/>
                <a:cs typeface="Arial"/>
                <a:sym typeface="Arial"/>
              </a:rPr>
              <a:t>Compromiso</a:t>
            </a:r>
            <a:endParaRPr/>
          </a:p>
        </p:txBody>
      </p:sp>
      <p:sp>
        <p:nvSpPr>
          <p:cNvPr id="351" name="Google Shape;351;p6"/>
          <p:cNvSpPr txBox="1">
            <a:spLocks noGrp="1"/>
          </p:cNvSpPr>
          <p:nvPr>
            <p:ph type="subTitle" idx="6"/>
          </p:nvPr>
        </p:nvSpPr>
        <p:spPr>
          <a:xfrm>
            <a:off x="4754738" y="3314830"/>
            <a:ext cx="2143200" cy="540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2400"/>
              <a:buNone/>
            </a:pPr>
            <a:r>
              <a:rPr lang="en" b="1"/>
              <a:t>Innovación</a:t>
            </a:r>
            <a:endParaRPr b="1"/>
          </a:p>
        </p:txBody>
      </p:sp>
      <p:sp>
        <p:nvSpPr>
          <p:cNvPr id="352" name="Google Shape;352;p6"/>
          <p:cNvSpPr txBox="1">
            <a:spLocks noGrp="1"/>
          </p:cNvSpPr>
          <p:nvPr>
            <p:ph type="subTitle" idx="7"/>
          </p:nvPr>
        </p:nvSpPr>
        <p:spPr>
          <a:xfrm>
            <a:off x="2135469" y="3760098"/>
            <a:ext cx="2320659" cy="622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Comprometidos con la satisfacción de nuestros clientes</a:t>
            </a:r>
            <a:endParaRPr/>
          </a:p>
        </p:txBody>
      </p:sp>
      <p:sp>
        <p:nvSpPr>
          <p:cNvPr id="353" name="Google Shape;353;p6"/>
          <p:cNvSpPr txBox="1">
            <a:spLocks noGrp="1"/>
          </p:cNvSpPr>
          <p:nvPr>
            <p:ph type="subTitle" idx="8"/>
          </p:nvPr>
        </p:nvSpPr>
        <p:spPr>
          <a:xfrm>
            <a:off x="5375907" y="3772999"/>
            <a:ext cx="2143200" cy="622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Buscamos constantemente la creatividad</a:t>
            </a:r>
            <a:endParaRPr/>
          </a:p>
        </p:txBody>
      </p:sp>
      <p:cxnSp>
        <p:nvCxnSpPr>
          <p:cNvPr id="354" name="Google Shape;354;p6"/>
          <p:cNvCxnSpPr/>
          <p:nvPr/>
        </p:nvCxnSpPr>
        <p:spPr>
          <a:xfrm>
            <a:off x="1382013" y="2341024"/>
            <a:ext cx="630300" cy="0"/>
          </a:xfrm>
          <a:prstGeom prst="straightConnector1">
            <a:avLst/>
          </a:prstGeom>
          <a:noFill/>
          <a:ln w="9525" cap="flat" cmpd="sng">
            <a:solidFill>
              <a:schemeClr val="dk1"/>
            </a:solidFill>
            <a:prstDash val="solid"/>
            <a:round/>
            <a:headEnd type="none" w="sm" len="sm"/>
            <a:tailEnd type="none" w="sm" len="sm"/>
          </a:ln>
        </p:spPr>
      </p:cxnSp>
      <p:grpSp>
        <p:nvGrpSpPr>
          <p:cNvPr id="355" name="Google Shape;355;p6"/>
          <p:cNvGrpSpPr/>
          <p:nvPr/>
        </p:nvGrpSpPr>
        <p:grpSpPr>
          <a:xfrm>
            <a:off x="-1239799" y="2378014"/>
            <a:ext cx="397204" cy="340740"/>
            <a:chOff x="-3037625" y="3254850"/>
            <a:chExt cx="299325" cy="256775"/>
          </a:xfrm>
        </p:grpSpPr>
        <p:sp>
          <p:nvSpPr>
            <p:cNvPr id="356" name="Google Shape;356;p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0" name="Google Shape;360;p6"/>
          <p:cNvGrpSpPr/>
          <p:nvPr/>
        </p:nvGrpSpPr>
        <p:grpSpPr>
          <a:xfrm>
            <a:off x="1540996" y="3615301"/>
            <a:ext cx="388844" cy="341802"/>
            <a:chOff x="-3030525" y="3973150"/>
            <a:chExt cx="293025" cy="257575"/>
          </a:xfrm>
        </p:grpSpPr>
        <p:sp>
          <p:nvSpPr>
            <p:cNvPr id="361" name="Google Shape;361;p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3" name="Google Shape;363;p6"/>
          <p:cNvGrpSpPr/>
          <p:nvPr/>
        </p:nvGrpSpPr>
        <p:grpSpPr>
          <a:xfrm>
            <a:off x="7420639" y="3570511"/>
            <a:ext cx="388848" cy="381405"/>
            <a:chOff x="-1183550" y="3586525"/>
            <a:chExt cx="296175" cy="290550"/>
          </a:xfrm>
        </p:grpSpPr>
        <p:sp>
          <p:nvSpPr>
            <p:cNvPr id="364" name="Google Shape;364;p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3" name="Google Shape;373;p6"/>
          <p:cNvGrpSpPr/>
          <p:nvPr/>
        </p:nvGrpSpPr>
        <p:grpSpPr>
          <a:xfrm>
            <a:off x="-978130" y="1440050"/>
            <a:ext cx="390934" cy="385693"/>
            <a:chOff x="-5613150" y="3632900"/>
            <a:chExt cx="294600" cy="290650"/>
          </a:xfrm>
        </p:grpSpPr>
        <p:sp>
          <p:nvSpPr>
            <p:cNvPr id="374" name="Google Shape;374;p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376" name="Google Shape;376;p6"/>
          <p:cNvCxnSpPr/>
          <p:nvPr/>
        </p:nvCxnSpPr>
        <p:spPr>
          <a:xfrm>
            <a:off x="1421031" y="4084099"/>
            <a:ext cx="630300" cy="0"/>
          </a:xfrm>
          <a:prstGeom prst="straightConnector1">
            <a:avLst/>
          </a:prstGeom>
          <a:noFill/>
          <a:ln w="9525" cap="flat" cmpd="sng">
            <a:solidFill>
              <a:schemeClr val="dk1"/>
            </a:solidFill>
            <a:prstDash val="solid"/>
            <a:round/>
            <a:headEnd type="none" w="sm" len="sm"/>
            <a:tailEnd type="none" w="sm" len="sm"/>
          </a:ln>
        </p:spPr>
      </p:cxnSp>
      <p:cxnSp>
        <p:nvCxnSpPr>
          <p:cNvPr id="377" name="Google Shape;377;p6"/>
          <p:cNvCxnSpPr/>
          <p:nvPr/>
        </p:nvCxnSpPr>
        <p:spPr>
          <a:xfrm>
            <a:off x="7280192" y="2340496"/>
            <a:ext cx="630300" cy="0"/>
          </a:xfrm>
          <a:prstGeom prst="straightConnector1">
            <a:avLst/>
          </a:prstGeom>
          <a:noFill/>
          <a:ln w="9525" cap="flat" cmpd="sng">
            <a:solidFill>
              <a:schemeClr val="dk1"/>
            </a:solidFill>
            <a:prstDash val="solid"/>
            <a:round/>
            <a:headEnd type="none" w="sm" len="sm"/>
            <a:tailEnd type="none" w="sm" len="sm"/>
          </a:ln>
        </p:spPr>
      </p:cxnSp>
      <p:cxnSp>
        <p:nvCxnSpPr>
          <p:cNvPr id="378" name="Google Shape;378;p6"/>
          <p:cNvCxnSpPr/>
          <p:nvPr/>
        </p:nvCxnSpPr>
        <p:spPr>
          <a:xfrm>
            <a:off x="7326076" y="4084099"/>
            <a:ext cx="630300" cy="0"/>
          </a:xfrm>
          <a:prstGeom prst="straightConnector1">
            <a:avLst/>
          </a:prstGeom>
          <a:noFill/>
          <a:ln w="9525" cap="flat" cmpd="sng">
            <a:solidFill>
              <a:schemeClr val="dk1"/>
            </a:solidFill>
            <a:prstDash val="solid"/>
            <a:round/>
            <a:headEnd type="none" w="sm" len="sm"/>
            <a:tailEnd type="none" w="sm" len="sm"/>
          </a:ln>
        </p:spPr>
      </p:cxnSp>
      <p:grpSp>
        <p:nvGrpSpPr>
          <p:cNvPr id="379" name="Google Shape;379;p6"/>
          <p:cNvGrpSpPr/>
          <p:nvPr/>
        </p:nvGrpSpPr>
        <p:grpSpPr>
          <a:xfrm>
            <a:off x="-1165121" y="532743"/>
            <a:ext cx="436851" cy="436893"/>
            <a:chOff x="5049725" y="2027900"/>
            <a:chExt cx="481750" cy="481850"/>
          </a:xfrm>
        </p:grpSpPr>
        <p:sp>
          <p:nvSpPr>
            <p:cNvPr id="380" name="Google Shape;380;p6"/>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1" name="Google Shape;381;p6"/>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2" name="Google Shape;382;p6"/>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3" name="Google Shape;383;p6"/>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4" name="Google Shape;384;p6"/>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5" name="Google Shape;385;p6"/>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6" name="Google Shape;386;p6"/>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7" name="Google Shape;387;p6"/>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388" name="Google Shape;388;p6"/>
          <p:cNvGrpSpPr/>
          <p:nvPr/>
        </p:nvGrpSpPr>
        <p:grpSpPr>
          <a:xfrm>
            <a:off x="1532944" y="1821288"/>
            <a:ext cx="352371" cy="385694"/>
            <a:chOff x="-33277650" y="3226875"/>
            <a:chExt cx="277275" cy="291850"/>
          </a:xfrm>
        </p:grpSpPr>
        <p:sp>
          <p:nvSpPr>
            <p:cNvPr id="389" name="Google Shape;389;p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6" name="Google Shape;396;p6"/>
          <p:cNvGrpSpPr/>
          <p:nvPr/>
        </p:nvGrpSpPr>
        <p:grpSpPr>
          <a:xfrm>
            <a:off x="7401752" y="1853337"/>
            <a:ext cx="354586" cy="353645"/>
            <a:chOff x="-30735200" y="3910925"/>
            <a:chExt cx="292225" cy="291450"/>
          </a:xfrm>
        </p:grpSpPr>
        <p:sp>
          <p:nvSpPr>
            <p:cNvPr id="397" name="Google Shape;397;p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82"/>
        <p:cNvGrpSpPr/>
        <p:nvPr/>
      </p:nvGrpSpPr>
      <p:grpSpPr>
        <a:xfrm>
          <a:off x="0" y="0"/>
          <a:ext cx="0" cy="0"/>
          <a:chOff x="0" y="0"/>
          <a:chExt cx="0" cy="0"/>
        </a:xfrm>
      </p:grpSpPr>
      <p:pic>
        <p:nvPicPr>
          <p:cNvPr id="8283" name="Google Shape;8283;p60">
            <a:hlinkClick r:id="rId3"/>
          </p:cNvPr>
          <p:cNvPicPr preferRelativeResize="0"/>
          <p:nvPr/>
        </p:nvPicPr>
        <p:blipFill rotWithShape="1">
          <a:blip r:embed="rId4">
            <a:alphaModFix/>
          </a:blip>
          <a:src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7"/>
          <p:cNvSpPr txBox="1">
            <a:spLocks noGrp="1"/>
          </p:cNvSpPr>
          <p:nvPr>
            <p:ph type="title"/>
          </p:nvPr>
        </p:nvSpPr>
        <p:spPr>
          <a:xfrm>
            <a:off x="934664" y="513542"/>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a:t>Cumplimos con las cinco C´s</a:t>
            </a:r>
            <a:endParaRPr/>
          </a:p>
        </p:txBody>
      </p:sp>
      <p:sp>
        <p:nvSpPr>
          <p:cNvPr id="404" name="Google Shape;404;p7"/>
          <p:cNvSpPr txBox="1"/>
          <p:nvPr/>
        </p:nvSpPr>
        <p:spPr>
          <a:xfrm flipH="1">
            <a:off x="974708" y="1524150"/>
            <a:ext cx="2369054" cy="4734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1600"/>
              <a:buFont typeface="Arial"/>
              <a:buNone/>
            </a:pPr>
            <a:r>
              <a:rPr lang="en" sz="1600" b="0" i="0" u="none" strike="noStrike" cap="none">
                <a:solidFill>
                  <a:schemeClr val="dk1"/>
                </a:solidFill>
                <a:latin typeface="Roboto"/>
                <a:ea typeface="Roboto"/>
                <a:cs typeface="Roboto"/>
                <a:sym typeface="Roboto"/>
              </a:rPr>
              <a:t>COMUNICACIÓN</a:t>
            </a:r>
            <a:endParaRPr sz="1600" b="0" i="0" u="none" strike="noStrike" cap="none">
              <a:solidFill>
                <a:schemeClr val="dk1"/>
              </a:solidFill>
              <a:latin typeface="Roboto"/>
              <a:ea typeface="Roboto"/>
              <a:cs typeface="Roboto"/>
              <a:sym typeface="Roboto"/>
            </a:endParaRPr>
          </a:p>
        </p:txBody>
      </p:sp>
      <p:sp>
        <p:nvSpPr>
          <p:cNvPr id="405" name="Google Shape;405;p7"/>
          <p:cNvSpPr txBox="1"/>
          <p:nvPr/>
        </p:nvSpPr>
        <p:spPr>
          <a:xfrm flipH="1">
            <a:off x="3352297" y="1551750"/>
            <a:ext cx="647700" cy="445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r>
              <a:rPr lang="en" sz="2500" b="0" i="0" u="none" strike="noStrike" cap="none">
                <a:solidFill>
                  <a:schemeClr val="accent2"/>
                </a:solidFill>
                <a:latin typeface="Roboto Black"/>
                <a:ea typeface="Roboto Black"/>
                <a:cs typeface="Roboto Black"/>
                <a:sym typeface="Roboto Black"/>
              </a:rPr>
              <a:t>01</a:t>
            </a:r>
            <a:endParaRPr sz="2500" b="0" i="0" u="none" strike="noStrike" cap="none">
              <a:solidFill>
                <a:schemeClr val="accent2"/>
              </a:solidFill>
              <a:latin typeface="Roboto Black"/>
              <a:ea typeface="Roboto Black"/>
              <a:cs typeface="Roboto Black"/>
              <a:sym typeface="Roboto Black"/>
            </a:endParaRPr>
          </a:p>
        </p:txBody>
      </p:sp>
      <p:sp>
        <p:nvSpPr>
          <p:cNvPr id="406" name="Google Shape;406;p7"/>
          <p:cNvSpPr txBox="1"/>
          <p:nvPr/>
        </p:nvSpPr>
        <p:spPr>
          <a:xfrm flipH="1">
            <a:off x="3352297" y="2208121"/>
            <a:ext cx="647700" cy="445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r>
              <a:rPr lang="en" sz="2500" b="0" i="0" u="none" strike="noStrike" cap="none">
                <a:solidFill>
                  <a:schemeClr val="lt2"/>
                </a:solidFill>
                <a:latin typeface="Roboto Black"/>
                <a:ea typeface="Roboto Black"/>
                <a:cs typeface="Roboto Black"/>
                <a:sym typeface="Roboto Black"/>
              </a:rPr>
              <a:t>02</a:t>
            </a:r>
            <a:endParaRPr sz="2500" b="0" i="0" u="none" strike="noStrike" cap="none">
              <a:solidFill>
                <a:schemeClr val="lt2"/>
              </a:solidFill>
              <a:latin typeface="Roboto Black"/>
              <a:ea typeface="Roboto Black"/>
              <a:cs typeface="Roboto Black"/>
              <a:sym typeface="Roboto Black"/>
            </a:endParaRPr>
          </a:p>
        </p:txBody>
      </p:sp>
      <p:sp>
        <p:nvSpPr>
          <p:cNvPr id="407" name="Google Shape;407;p7"/>
          <p:cNvSpPr txBox="1"/>
          <p:nvPr/>
        </p:nvSpPr>
        <p:spPr>
          <a:xfrm flipH="1">
            <a:off x="3352297" y="3077423"/>
            <a:ext cx="647700" cy="445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r>
              <a:rPr lang="en" sz="2500" b="0" i="0" u="none" strike="noStrike" cap="none">
                <a:solidFill>
                  <a:schemeClr val="dk2"/>
                </a:solidFill>
                <a:latin typeface="Roboto Black"/>
                <a:ea typeface="Roboto Black"/>
                <a:cs typeface="Roboto Black"/>
                <a:sym typeface="Roboto Black"/>
              </a:rPr>
              <a:t>03</a:t>
            </a:r>
            <a:endParaRPr sz="2500" b="0" i="0" u="none" strike="noStrike" cap="none">
              <a:solidFill>
                <a:schemeClr val="dk2"/>
              </a:solidFill>
              <a:latin typeface="Roboto Black"/>
              <a:ea typeface="Roboto Black"/>
              <a:cs typeface="Roboto Black"/>
              <a:sym typeface="Roboto Black"/>
            </a:endParaRPr>
          </a:p>
        </p:txBody>
      </p:sp>
      <p:cxnSp>
        <p:nvCxnSpPr>
          <p:cNvPr id="408" name="Google Shape;408;p7"/>
          <p:cNvCxnSpPr>
            <a:stCxn id="405" idx="1"/>
          </p:cNvCxnSpPr>
          <p:nvPr/>
        </p:nvCxnSpPr>
        <p:spPr>
          <a:xfrm>
            <a:off x="3999997" y="1774650"/>
            <a:ext cx="791100" cy="1149300"/>
          </a:xfrm>
          <a:prstGeom prst="bentConnector2">
            <a:avLst/>
          </a:prstGeom>
          <a:noFill/>
          <a:ln w="9525" cap="flat" cmpd="sng">
            <a:solidFill>
              <a:schemeClr val="dk1"/>
            </a:solidFill>
            <a:prstDash val="solid"/>
            <a:round/>
            <a:headEnd type="none" w="sm" len="sm"/>
            <a:tailEnd type="none" w="sm" len="sm"/>
          </a:ln>
        </p:spPr>
      </p:cxnSp>
      <p:sp>
        <p:nvSpPr>
          <p:cNvPr id="409" name="Google Shape;409;p7"/>
          <p:cNvSpPr/>
          <p:nvPr/>
        </p:nvSpPr>
        <p:spPr>
          <a:xfrm>
            <a:off x="5784529" y="1528720"/>
            <a:ext cx="3142954" cy="3026544"/>
          </a:xfrm>
          <a:prstGeom prst="rect">
            <a:avLst/>
          </a:prstGeom>
          <a:gradFill>
            <a:gsLst>
              <a:gs pos="0">
                <a:srgbClr val="9D9ADE"/>
              </a:gs>
              <a:gs pos="100000">
                <a:srgbClr val="4A45B1"/>
              </a:gs>
            </a:gsLst>
            <a:path path="circle">
              <a:fillToRect l="50000" t="50000" r="50000" b="50000"/>
            </a:path>
            <a:tileRect/>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7"/>
          <p:cNvSpPr/>
          <p:nvPr/>
        </p:nvSpPr>
        <p:spPr>
          <a:xfrm>
            <a:off x="5964828" y="1744318"/>
            <a:ext cx="2731829" cy="2630646"/>
          </a:xfrm>
          <a:prstGeom prst="rect">
            <a:avLst/>
          </a:prstGeom>
          <a:gradFill>
            <a:gsLst>
              <a:gs pos="0">
                <a:schemeClr val="dk1"/>
              </a:gs>
              <a:gs pos="80000">
                <a:schemeClr val="lt2"/>
              </a:gs>
              <a:gs pos="100000">
                <a:schemeClr val="lt2"/>
              </a:gs>
            </a:gsLst>
            <a:path path="circle">
              <a:fillToRect l="50000" t="50000" r="50000" b="50000"/>
            </a:path>
            <a:tileRect/>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7"/>
          <p:cNvSpPr/>
          <p:nvPr/>
        </p:nvSpPr>
        <p:spPr>
          <a:xfrm>
            <a:off x="6144528" y="1959198"/>
            <a:ext cx="2322071" cy="2236066"/>
          </a:xfrm>
          <a:prstGeom prst="rect">
            <a:avLst/>
          </a:prstGeom>
          <a:gradFill>
            <a:gsLst>
              <a:gs pos="0">
                <a:srgbClr val="F3FCCA"/>
              </a:gs>
              <a:gs pos="100000">
                <a:srgbClr val="D5EF54"/>
              </a:gs>
            </a:gsLst>
            <a:path path="circle">
              <a:fillToRect l="50000" t="50000" r="50000" b="50000"/>
            </a:path>
            <a:tileRect/>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7"/>
          <p:cNvSpPr/>
          <p:nvPr/>
        </p:nvSpPr>
        <p:spPr>
          <a:xfrm>
            <a:off x="6323779" y="2173541"/>
            <a:ext cx="1913340" cy="1842473"/>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600"/>
              <a:buFont typeface="Arial"/>
              <a:buNone/>
            </a:pPr>
            <a:r>
              <a:rPr lang="en" sz="9600" b="1" i="0" u="none" strike="noStrike" cap="none">
                <a:solidFill>
                  <a:schemeClr val="dk1"/>
                </a:solidFill>
                <a:latin typeface="Roboto"/>
                <a:ea typeface="Roboto"/>
                <a:cs typeface="Roboto"/>
                <a:sym typeface="Roboto"/>
              </a:rPr>
              <a:t>C</a:t>
            </a:r>
            <a:endParaRPr sz="9600" b="1" i="0" u="none" strike="noStrike" cap="none">
              <a:solidFill>
                <a:schemeClr val="dk1"/>
              </a:solidFill>
              <a:latin typeface="Roboto"/>
              <a:ea typeface="Roboto"/>
              <a:cs typeface="Roboto"/>
              <a:sym typeface="Roboto"/>
            </a:endParaRPr>
          </a:p>
        </p:txBody>
      </p:sp>
      <p:cxnSp>
        <p:nvCxnSpPr>
          <p:cNvPr id="413" name="Google Shape;413;p7"/>
          <p:cNvCxnSpPr>
            <a:stCxn id="407" idx="1"/>
          </p:cNvCxnSpPr>
          <p:nvPr/>
        </p:nvCxnSpPr>
        <p:spPr>
          <a:xfrm rot="10800000" flipH="1">
            <a:off x="3999997" y="1774523"/>
            <a:ext cx="791100" cy="1525800"/>
          </a:xfrm>
          <a:prstGeom prst="bentConnector2">
            <a:avLst/>
          </a:prstGeom>
          <a:noFill/>
          <a:ln w="9525" cap="flat" cmpd="sng">
            <a:solidFill>
              <a:schemeClr val="dk1"/>
            </a:solidFill>
            <a:prstDash val="solid"/>
            <a:round/>
            <a:headEnd type="none" w="sm" len="sm"/>
            <a:tailEnd type="none" w="sm" len="sm"/>
          </a:ln>
        </p:spPr>
      </p:cxnSp>
      <p:cxnSp>
        <p:nvCxnSpPr>
          <p:cNvPr id="414" name="Google Shape;414;p7"/>
          <p:cNvCxnSpPr>
            <a:stCxn id="407" idx="1"/>
          </p:cNvCxnSpPr>
          <p:nvPr/>
        </p:nvCxnSpPr>
        <p:spPr>
          <a:xfrm>
            <a:off x="3999997" y="3300323"/>
            <a:ext cx="791100" cy="1146000"/>
          </a:xfrm>
          <a:prstGeom prst="bentConnector2">
            <a:avLst/>
          </a:prstGeom>
          <a:noFill/>
          <a:ln w="9525" cap="flat" cmpd="sng">
            <a:solidFill>
              <a:schemeClr val="dk1"/>
            </a:solidFill>
            <a:prstDash val="solid"/>
            <a:round/>
            <a:headEnd type="none" w="sm" len="sm"/>
            <a:tailEnd type="none" w="sm" len="sm"/>
          </a:ln>
        </p:spPr>
      </p:cxnSp>
      <p:cxnSp>
        <p:nvCxnSpPr>
          <p:cNvPr id="415" name="Google Shape;415;p7"/>
          <p:cNvCxnSpPr>
            <a:stCxn id="416" idx="1"/>
          </p:cNvCxnSpPr>
          <p:nvPr/>
        </p:nvCxnSpPr>
        <p:spPr>
          <a:xfrm rot="10800000" flipH="1">
            <a:off x="3995564" y="3296774"/>
            <a:ext cx="795600" cy="1514100"/>
          </a:xfrm>
          <a:prstGeom prst="bentConnector2">
            <a:avLst/>
          </a:prstGeom>
          <a:noFill/>
          <a:ln w="9525" cap="flat" cmpd="sng">
            <a:solidFill>
              <a:schemeClr val="dk1"/>
            </a:solidFill>
            <a:prstDash val="solid"/>
            <a:round/>
            <a:headEnd type="none" w="sm" len="sm"/>
            <a:tailEnd type="none" w="sm" len="sm"/>
          </a:ln>
        </p:spPr>
      </p:cxnSp>
      <p:sp>
        <p:nvSpPr>
          <p:cNvPr id="417" name="Google Shape;417;p7"/>
          <p:cNvSpPr txBox="1"/>
          <p:nvPr/>
        </p:nvSpPr>
        <p:spPr>
          <a:xfrm flipH="1">
            <a:off x="3347864" y="3721248"/>
            <a:ext cx="647700" cy="445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r>
              <a:rPr lang="en" sz="2500" b="0" i="0" u="none" strike="noStrike" cap="none">
                <a:solidFill>
                  <a:srgbClr val="9AB60B"/>
                </a:solidFill>
                <a:latin typeface="Roboto Black"/>
                <a:ea typeface="Roboto Black"/>
                <a:cs typeface="Roboto Black"/>
                <a:sym typeface="Roboto Black"/>
              </a:rPr>
              <a:t>04</a:t>
            </a:r>
            <a:endParaRPr sz="2500" b="0" i="0" u="none" strike="noStrike" cap="none">
              <a:solidFill>
                <a:srgbClr val="9AB60B"/>
              </a:solidFill>
              <a:latin typeface="Roboto Black"/>
              <a:ea typeface="Roboto Black"/>
              <a:cs typeface="Roboto Black"/>
              <a:sym typeface="Roboto Black"/>
            </a:endParaRPr>
          </a:p>
        </p:txBody>
      </p:sp>
      <p:sp>
        <p:nvSpPr>
          <p:cNvPr id="416" name="Google Shape;416;p7"/>
          <p:cNvSpPr txBox="1"/>
          <p:nvPr/>
        </p:nvSpPr>
        <p:spPr>
          <a:xfrm flipH="1">
            <a:off x="3347864" y="4587974"/>
            <a:ext cx="647700" cy="445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r>
              <a:rPr lang="en" sz="2500" b="0" i="0" u="none" strike="noStrike" cap="none">
                <a:solidFill>
                  <a:srgbClr val="92D050"/>
                </a:solidFill>
                <a:latin typeface="Roboto Black"/>
                <a:ea typeface="Roboto Black"/>
                <a:cs typeface="Roboto Black"/>
                <a:sym typeface="Roboto Black"/>
              </a:rPr>
              <a:t>05</a:t>
            </a:r>
            <a:endParaRPr sz="2500" b="0" i="0" u="none" strike="noStrike" cap="none">
              <a:solidFill>
                <a:srgbClr val="92D050"/>
              </a:solidFill>
              <a:latin typeface="Roboto Black"/>
              <a:ea typeface="Roboto Black"/>
              <a:cs typeface="Roboto Black"/>
              <a:sym typeface="Roboto Black"/>
            </a:endParaRPr>
          </a:p>
        </p:txBody>
      </p:sp>
      <p:sp>
        <p:nvSpPr>
          <p:cNvPr id="418" name="Google Shape;418;p7"/>
          <p:cNvSpPr txBox="1"/>
          <p:nvPr/>
        </p:nvSpPr>
        <p:spPr>
          <a:xfrm flipH="1">
            <a:off x="974708" y="2140581"/>
            <a:ext cx="2369054" cy="4734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1600"/>
              <a:buFont typeface="Arial"/>
              <a:buNone/>
            </a:pPr>
            <a:r>
              <a:rPr lang="en" sz="1600" b="0" i="0" u="none" strike="noStrike" cap="none">
                <a:solidFill>
                  <a:schemeClr val="dk1"/>
                </a:solidFill>
                <a:latin typeface="Roboto"/>
                <a:ea typeface="Roboto"/>
                <a:cs typeface="Roboto"/>
                <a:sym typeface="Roboto"/>
              </a:rPr>
              <a:t>COORDINACIÓN</a:t>
            </a:r>
            <a:endParaRPr sz="1600" b="0" i="0" u="none" strike="noStrike" cap="none">
              <a:solidFill>
                <a:schemeClr val="dk1"/>
              </a:solidFill>
              <a:latin typeface="Roboto"/>
              <a:ea typeface="Roboto"/>
              <a:cs typeface="Roboto"/>
              <a:sym typeface="Roboto"/>
            </a:endParaRPr>
          </a:p>
        </p:txBody>
      </p:sp>
      <p:sp>
        <p:nvSpPr>
          <p:cNvPr id="419" name="Google Shape;419;p7"/>
          <p:cNvSpPr txBox="1"/>
          <p:nvPr/>
        </p:nvSpPr>
        <p:spPr>
          <a:xfrm flipH="1">
            <a:off x="874929" y="3052857"/>
            <a:ext cx="2470719" cy="4734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1600"/>
              <a:buFont typeface="Arial"/>
              <a:buNone/>
            </a:pPr>
            <a:r>
              <a:rPr lang="en" sz="1600" dirty="0">
                <a:solidFill>
                  <a:schemeClr val="dk1"/>
                </a:solidFill>
                <a:latin typeface="Roboto"/>
                <a:ea typeface="Roboto"/>
                <a:cs typeface="Roboto"/>
                <a:sym typeface="Roboto"/>
              </a:rPr>
              <a:t>COMPLEMENTARIEDAD</a:t>
            </a:r>
            <a:endParaRPr sz="1600" b="0" i="0" u="none" strike="noStrike" cap="none" dirty="0">
              <a:solidFill>
                <a:schemeClr val="dk1"/>
              </a:solidFill>
              <a:latin typeface="Roboto"/>
              <a:ea typeface="Roboto"/>
              <a:cs typeface="Roboto"/>
              <a:sym typeface="Roboto"/>
            </a:endParaRPr>
          </a:p>
        </p:txBody>
      </p:sp>
      <p:sp>
        <p:nvSpPr>
          <p:cNvPr id="420" name="Google Shape;420;p7"/>
          <p:cNvSpPr txBox="1"/>
          <p:nvPr/>
        </p:nvSpPr>
        <p:spPr>
          <a:xfrm flipH="1">
            <a:off x="976594" y="3652189"/>
            <a:ext cx="2369054" cy="4734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1600"/>
              <a:buFont typeface="Arial"/>
              <a:buNone/>
            </a:pPr>
            <a:r>
              <a:rPr lang="en" sz="1600" b="0" i="0" u="none" strike="noStrike" cap="none">
                <a:solidFill>
                  <a:schemeClr val="dk1"/>
                </a:solidFill>
                <a:latin typeface="Roboto"/>
                <a:ea typeface="Roboto"/>
                <a:cs typeface="Roboto"/>
                <a:sym typeface="Roboto"/>
              </a:rPr>
              <a:t>CONFIABILIDAD</a:t>
            </a:r>
            <a:endParaRPr sz="1600" b="0" i="0" u="none" strike="noStrike" cap="none">
              <a:solidFill>
                <a:schemeClr val="dk1"/>
              </a:solidFill>
              <a:latin typeface="Roboto"/>
              <a:ea typeface="Roboto"/>
              <a:cs typeface="Roboto"/>
              <a:sym typeface="Roboto"/>
            </a:endParaRPr>
          </a:p>
        </p:txBody>
      </p:sp>
      <p:sp>
        <p:nvSpPr>
          <p:cNvPr id="421" name="Google Shape;421;p7"/>
          <p:cNvSpPr txBox="1"/>
          <p:nvPr/>
        </p:nvSpPr>
        <p:spPr>
          <a:xfrm flipH="1">
            <a:off x="981027" y="4522335"/>
            <a:ext cx="2369054" cy="4734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1600"/>
              <a:buFont typeface="Arial"/>
              <a:buNone/>
            </a:pPr>
            <a:r>
              <a:rPr lang="en" sz="1600" b="0" i="0" u="none" strike="noStrike" cap="none">
                <a:solidFill>
                  <a:schemeClr val="dk1"/>
                </a:solidFill>
                <a:latin typeface="Roboto"/>
                <a:ea typeface="Roboto"/>
                <a:cs typeface="Roboto"/>
                <a:sym typeface="Roboto"/>
              </a:rPr>
              <a:t>COMPROMISO</a:t>
            </a:r>
            <a:endParaRPr sz="1600" b="0" i="0" u="none" strike="noStrike" cap="none">
              <a:solidFill>
                <a:schemeClr val="dk1"/>
              </a:solidFill>
              <a:latin typeface="Roboto"/>
              <a:ea typeface="Roboto"/>
              <a:cs typeface="Roboto"/>
              <a:sym typeface="Roboto"/>
            </a:endParaRPr>
          </a:p>
        </p:txBody>
      </p:sp>
      <p:cxnSp>
        <p:nvCxnSpPr>
          <p:cNvPr id="422" name="Google Shape;422;p7"/>
          <p:cNvCxnSpPr>
            <a:stCxn id="409" idx="1"/>
            <a:endCxn id="406" idx="1"/>
          </p:cNvCxnSpPr>
          <p:nvPr/>
        </p:nvCxnSpPr>
        <p:spPr>
          <a:xfrm rot="10800000">
            <a:off x="4000129" y="2430892"/>
            <a:ext cx="1784400" cy="611100"/>
          </a:xfrm>
          <a:prstGeom prst="bentConnector3">
            <a:avLst>
              <a:gd name="adj1" fmla="val 55608"/>
            </a:avLst>
          </a:prstGeom>
          <a:noFill/>
          <a:ln w="9525" cap="flat" cmpd="sng">
            <a:solidFill>
              <a:schemeClr val="dk1"/>
            </a:solidFill>
            <a:prstDash val="solid"/>
            <a:round/>
            <a:headEnd type="none" w="sm" len="sm"/>
            <a:tailEnd type="none" w="sm" len="sm"/>
          </a:ln>
        </p:spPr>
      </p:cxnSp>
      <p:cxnSp>
        <p:nvCxnSpPr>
          <p:cNvPr id="423" name="Google Shape;423;p7"/>
          <p:cNvCxnSpPr>
            <a:stCxn id="417" idx="1"/>
          </p:cNvCxnSpPr>
          <p:nvPr/>
        </p:nvCxnSpPr>
        <p:spPr>
          <a:xfrm rot="10800000" flipH="1">
            <a:off x="3995564" y="3942948"/>
            <a:ext cx="791100" cy="1200"/>
          </a:xfrm>
          <a:prstGeom prst="bentConnector3">
            <a:avLst>
              <a:gd name="adj1" fmla="val 50000"/>
            </a:avLst>
          </a:prstGeom>
          <a:noFill/>
          <a:ln w="9525" cap="flat" cmpd="sng">
            <a:solidFill>
              <a:schemeClr val="dk1"/>
            </a:solidFill>
            <a:prstDash val="solid"/>
            <a:round/>
            <a:headEnd type="none" w="sm" len="sm"/>
            <a:tailEnd type="none" w="sm" len="sm"/>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8"/>
          <p:cNvSpPr txBox="1">
            <a:spLocks noGrp="1"/>
          </p:cNvSpPr>
          <p:nvPr>
            <p:ph type="subTitle" idx="3"/>
          </p:nvPr>
        </p:nvSpPr>
        <p:spPr>
          <a:xfrm>
            <a:off x="726776" y="3069548"/>
            <a:ext cx="2552700" cy="123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a:t>Proporcionar soluciones tecnológicas innovadoras y de excelente calidad.</a:t>
            </a:r>
            <a:endParaRPr/>
          </a:p>
        </p:txBody>
      </p:sp>
      <p:sp>
        <p:nvSpPr>
          <p:cNvPr id="429" name="Google Shape;429;p8"/>
          <p:cNvSpPr txBox="1">
            <a:spLocks noGrp="1"/>
          </p:cNvSpPr>
          <p:nvPr>
            <p:ph type="title"/>
          </p:nvPr>
        </p:nvSpPr>
        <p:spPr>
          <a:xfrm>
            <a:off x="1043608" y="637339"/>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b="1" i="0">
                <a:latin typeface="Arial"/>
                <a:ea typeface="Arial"/>
                <a:cs typeface="Arial"/>
                <a:sym typeface="Arial"/>
              </a:rPr>
              <a:t>Nuestra </a:t>
            </a:r>
            <a:r>
              <a:rPr lang="en">
                <a:solidFill>
                  <a:schemeClr val="dk2"/>
                </a:solidFill>
              </a:rPr>
              <a:t>Visión</a:t>
            </a:r>
            <a:r>
              <a:rPr lang="en" b="1" i="0">
                <a:latin typeface="Arial"/>
                <a:ea typeface="Arial"/>
                <a:cs typeface="Arial"/>
                <a:sym typeface="Arial"/>
              </a:rPr>
              <a:t> y </a:t>
            </a:r>
            <a:r>
              <a:rPr lang="en">
                <a:solidFill>
                  <a:schemeClr val="dk2"/>
                </a:solidFill>
              </a:rPr>
              <a:t>Misión</a:t>
            </a:r>
            <a:r>
              <a:rPr lang="en" b="1" i="0">
                <a:latin typeface="Arial"/>
                <a:ea typeface="Arial"/>
                <a:cs typeface="Arial"/>
                <a:sym typeface="Arial"/>
              </a:rPr>
              <a:t> Empresarial</a:t>
            </a:r>
            <a:endParaRPr/>
          </a:p>
        </p:txBody>
      </p:sp>
      <p:sp>
        <p:nvSpPr>
          <p:cNvPr id="430" name="Google Shape;430;p8"/>
          <p:cNvSpPr txBox="1">
            <a:spLocks noGrp="1"/>
          </p:cNvSpPr>
          <p:nvPr>
            <p:ph type="subTitle" idx="1"/>
          </p:nvPr>
        </p:nvSpPr>
        <p:spPr>
          <a:xfrm>
            <a:off x="726776" y="2513950"/>
            <a:ext cx="2552700" cy="55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MISIÓN</a:t>
            </a:r>
            <a:endParaRPr/>
          </a:p>
        </p:txBody>
      </p:sp>
      <p:sp>
        <p:nvSpPr>
          <p:cNvPr id="431" name="Google Shape;431;p8"/>
          <p:cNvSpPr txBox="1">
            <a:spLocks noGrp="1"/>
          </p:cNvSpPr>
          <p:nvPr>
            <p:ph type="subTitle" idx="2"/>
          </p:nvPr>
        </p:nvSpPr>
        <p:spPr>
          <a:xfrm>
            <a:off x="5864524" y="2513950"/>
            <a:ext cx="2552700" cy="55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VISIÓN</a:t>
            </a:r>
            <a:endParaRPr/>
          </a:p>
        </p:txBody>
      </p:sp>
      <p:sp>
        <p:nvSpPr>
          <p:cNvPr id="432" name="Google Shape;432;p8"/>
          <p:cNvSpPr txBox="1">
            <a:spLocks noGrp="1"/>
          </p:cNvSpPr>
          <p:nvPr>
            <p:ph type="subTitle" idx="4"/>
          </p:nvPr>
        </p:nvSpPr>
        <p:spPr>
          <a:xfrm>
            <a:off x="5864524" y="3069548"/>
            <a:ext cx="2552700" cy="123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dirty="0"/>
              <a:t>Ser reconocidos como el proveedor líder de soluciones tecnológicas más confiable y </a:t>
            </a:r>
            <a:r>
              <a:rPr lang="en" dirty="0" smtClean="0"/>
              <a:t>eficiente.</a:t>
            </a:r>
            <a:endParaRPr dirty="0"/>
          </a:p>
        </p:txBody>
      </p:sp>
      <p:cxnSp>
        <p:nvCxnSpPr>
          <p:cNvPr id="433" name="Google Shape;433;p8"/>
          <p:cNvCxnSpPr/>
          <p:nvPr/>
        </p:nvCxnSpPr>
        <p:spPr>
          <a:xfrm>
            <a:off x="1605052" y="2401525"/>
            <a:ext cx="809700" cy="0"/>
          </a:xfrm>
          <a:prstGeom prst="straightConnector1">
            <a:avLst/>
          </a:prstGeom>
          <a:noFill/>
          <a:ln w="9525" cap="flat" cmpd="sng">
            <a:solidFill>
              <a:schemeClr val="dk1"/>
            </a:solidFill>
            <a:prstDash val="solid"/>
            <a:round/>
            <a:headEnd type="none" w="sm" len="sm"/>
            <a:tailEnd type="none" w="sm" len="sm"/>
          </a:ln>
        </p:spPr>
      </p:cxnSp>
      <p:cxnSp>
        <p:nvCxnSpPr>
          <p:cNvPr id="434" name="Google Shape;434;p8"/>
          <p:cNvCxnSpPr/>
          <p:nvPr/>
        </p:nvCxnSpPr>
        <p:spPr>
          <a:xfrm>
            <a:off x="6742801" y="2401525"/>
            <a:ext cx="809700" cy="0"/>
          </a:xfrm>
          <a:prstGeom prst="straightConnector1">
            <a:avLst/>
          </a:prstGeom>
          <a:noFill/>
          <a:ln w="9525" cap="flat" cmpd="sng">
            <a:solidFill>
              <a:schemeClr val="dk1"/>
            </a:solidFill>
            <a:prstDash val="solid"/>
            <a:round/>
            <a:headEnd type="none" w="sm" len="sm"/>
            <a:tailEnd type="none" w="sm" len="sm"/>
          </a:ln>
        </p:spPr>
      </p:cxnSp>
      <p:grpSp>
        <p:nvGrpSpPr>
          <p:cNvPr id="435" name="Google Shape;435;p8"/>
          <p:cNvGrpSpPr/>
          <p:nvPr/>
        </p:nvGrpSpPr>
        <p:grpSpPr>
          <a:xfrm>
            <a:off x="6902284" y="1905907"/>
            <a:ext cx="490734" cy="280526"/>
            <a:chOff x="2084325" y="363300"/>
            <a:chExt cx="484150" cy="254100"/>
          </a:xfrm>
        </p:grpSpPr>
        <p:sp>
          <p:nvSpPr>
            <p:cNvPr id="436" name="Google Shape;436;p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37" name="Google Shape;437;p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grpSp>
        <p:nvGrpSpPr>
          <p:cNvPr id="438" name="Google Shape;438;p8"/>
          <p:cNvGrpSpPr/>
          <p:nvPr/>
        </p:nvGrpSpPr>
        <p:grpSpPr>
          <a:xfrm>
            <a:off x="1805179" y="1780957"/>
            <a:ext cx="409432" cy="405477"/>
            <a:chOff x="5049725" y="1435050"/>
            <a:chExt cx="486550" cy="481850"/>
          </a:xfrm>
        </p:grpSpPr>
        <p:sp>
          <p:nvSpPr>
            <p:cNvPr id="439" name="Google Shape;439;p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40" name="Google Shape;440;p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41" name="Google Shape;441;p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42" name="Google Shape;442;p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pic>
        <p:nvPicPr>
          <p:cNvPr id="443" name="Google Shape;443;p8"/>
          <p:cNvPicPr preferRelativeResize="0"/>
          <p:nvPr/>
        </p:nvPicPr>
        <p:blipFill rotWithShape="1">
          <a:blip r:embed="rId3">
            <a:alphaModFix/>
          </a:blip>
          <a:srcRect b="22038"/>
          <a:stretch/>
        </p:blipFill>
        <p:spPr>
          <a:xfrm rot="-5400000">
            <a:off x="-2085818" y="1792206"/>
            <a:ext cx="282214" cy="69848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9"/>
          <p:cNvSpPr txBox="1">
            <a:spLocks noGrp="1"/>
          </p:cNvSpPr>
          <p:nvPr>
            <p:ph type="title"/>
          </p:nvPr>
        </p:nvSpPr>
        <p:spPr>
          <a:xfrm>
            <a:off x="845086" y="273345"/>
            <a:ext cx="7704000" cy="48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 sz="4000"/>
              <a:t>¿Donde encontrarnos?</a:t>
            </a:r>
            <a:endParaRPr sz="4000"/>
          </a:p>
        </p:txBody>
      </p:sp>
      <p:sp>
        <p:nvSpPr>
          <p:cNvPr id="449" name="Google Shape;449;p9"/>
          <p:cNvSpPr txBox="1"/>
          <p:nvPr/>
        </p:nvSpPr>
        <p:spPr>
          <a:xfrm>
            <a:off x="3690729" y="1407334"/>
            <a:ext cx="5033100" cy="4470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Ubicación</a:t>
            </a:r>
            <a:endParaRPr sz="2200" b="0" i="0" u="none" strike="noStrike" cap="none">
              <a:solidFill>
                <a:schemeClr val="dk1"/>
              </a:solidFill>
              <a:latin typeface="Roboto"/>
              <a:ea typeface="Roboto"/>
              <a:cs typeface="Roboto"/>
              <a:sym typeface="Roboto"/>
            </a:endParaRPr>
          </a:p>
        </p:txBody>
      </p:sp>
      <p:sp>
        <p:nvSpPr>
          <p:cNvPr id="450" name="Google Shape;450;p9"/>
          <p:cNvSpPr txBox="1"/>
          <p:nvPr/>
        </p:nvSpPr>
        <p:spPr>
          <a:xfrm>
            <a:off x="3690729" y="1854334"/>
            <a:ext cx="5033100" cy="836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Work Sans"/>
                <a:ea typeface="Work Sans"/>
                <a:cs typeface="Work Sans"/>
                <a:sym typeface="Work Sans"/>
              </a:rPr>
              <a:t>El local está ubicado en </a:t>
            </a:r>
            <a:r>
              <a:rPr lang="en" sz="1400" b="1" i="0" u="none" strike="noStrike" cap="none">
                <a:solidFill>
                  <a:schemeClr val="dk1"/>
                </a:solidFill>
                <a:latin typeface="Work Sans"/>
                <a:ea typeface="Work Sans"/>
                <a:cs typeface="Work Sans"/>
                <a:sym typeface="Work Sans"/>
              </a:rPr>
              <a:t>Joaquín </a:t>
            </a:r>
            <a:r>
              <a:rPr lang="en" b="1">
                <a:solidFill>
                  <a:schemeClr val="dk1"/>
                </a:solidFill>
                <a:latin typeface="Work Sans"/>
                <a:ea typeface="Work Sans"/>
                <a:cs typeface="Work Sans"/>
                <a:sym typeface="Work Sans"/>
              </a:rPr>
              <a:t>Suárez</a:t>
            </a:r>
            <a:r>
              <a:rPr lang="en" sz="1400" b="1" i="0" u="none" strike="noStrike" cap="none">
                <a:solidFill>
                  <a:schemeClr val="dk1"/>
                </a:solidFill>
                <a:latin typeface="Work Sans"/>
                <a:ea typeface="Work Sans"/>
                <a:cs typeface="Work Sans"/>
                <a:sym typeface="Work Sans"/>
              </a:rPr>
              <a:t> 416</a:t>
            </a:r>
            <a:r>
              <a:rPr lang="en" sz="1400" b="0" i="0" u="none" strike="noStrike" cap="none">
                <a:solidFill>
                  <a:schemeClr val="dk1"/>
                </a:solidFill>
                <a:latin typeface="Work Sans"/>
                <a:ea typeface="Work Sans"/>
                <a:cs typeface="Work Sans"/>
                <a:sym typeface="Work Sans"/>
              </a:rPr>
              <a:t>, en la ciudad capital del departamento de Florida.</a:t>
            </a:r>
            <a:endParaRPr sz="1400" b="0" i="0" u="none" strike="noStrike" cap="none">
              <a:solidFill>
                <a:schemeClr val="dk1"/>
              </a:solidFill>
              <a:latin typeface="Work Sans"/>
              <a:ea typeface="Work Sans"/>
              <a:cs typeface="Work Sans"/>
              <a:sym typeface="Work Sans"/>
            </a:endParaRPr>
          </a:p>
        </p:txBody>
      </p:sp>
      <p:sp>
        <p:nvSpPr>
          <p:cNvPr id="451" name="Google Shape;451;p9"/>
          <p:cNvSpPr txBox="1"/>
          <p:nvPr/>
        </p:nvSpPr>
        <p:spPr>
          <a:xfrm>
            <a:off x="9828584" y="2757146"/>
            <a:ext cx="1878300" cy="1399800"/>
          </a:xfrm>
          <a:prstGeom prst="rect">
            <a:avLst/>
          </a:prstGeom>
          <a:noFill/>
          <a:ln>
            <a:noFill/>
          </a:ln>
        </p:spPr>
        <p:txBody>
          <a:bodyPr spcFirstLastPara="1" wrap="square" lIns="91425" tIns="91425" rIns="91425" bIns="91425" anchor="t" anchorCtr="0">
            <a:noAutofit/>
          </a:bodyPr>
          <a:lstStyle/>
          <a:p>
            <a:pPr marL="274320" marR="0" lvl="0" indent="-226059" algn="l" rtl="0">
              <a:lnSpc>
                <a:spcPct val="100000"/>
              </a:lnSpc>
              <a:spcBef>
                <a:spcPts val="0"/>
              </a:spcBef>
              <a:spcAft>
                <a:spcPts val="0"/>
              </a:spcAft>
              <a:buClr>
                <a:schemeClr val="dk2"/>
              </a:buClr>
              <a:buSzPts val="1400"/>
              <a:buFont typeface="Work Sans"/>
              <a:buChar char="●"/>
            </a:pPr>
            <a:r>
              <a:rPr lang="en" sz="1400" b="0" i="0" u="none" strike="noStrike" cap="none">
                <a:solidFill>
                  <a:srgbClr val="FFFFFF"/>
                </a:solidFill>
                <a:latin typeface="Work Sans"/>
                <a:ea typeface="Work Sans"/>
                <a:cs typeface="Work Sans"/>
                <a:sym typeface="Work Sans"/>
              </a:rPr>
              <a:t>Mercury</a:t>
            </a:r>
            <a:endParaRPr sz="1400" b="0" i="0" u="none" strike="noStrike" cap="none">
              <a:solidFill>
                <a:srgbClr val="FFFFFF"/>
              </a:solidFill>
              <a:latin typeface="Work Sans"/>
              <a:ea typeface="Work Sans"/>
              <a:cs typeface="Work Sans"/>
              <a:sym typeface="Work Sans"/>
            </a:endParaRPr>
          </a:p>
          <a:p>
            <a:pPr marL="274320" marR="0" lvl="0" indent="-226059" algn="l" rtl="0">
              <a:lnSpc>
                <a:spcPct val="100000"/>
              </a:lnSpc>
              <a:spcBef>
                <a:spcPts val="0"/>
              </a:spcBef>
              <a:spcAft>
                <a:spcPts val="0"/>
              </a:spcAft>
              <a:buClr>
                <a:schemeClr val="dk2"/>
              </a:buClr>
              <a:buSzPts val="1400"/>
              <a:buFont typeface="Work Sans"/>
              <a:buChar char="●"/>
            </a:pPr>
            <a:r>
              <a:rPr lang="en" sz="1400" b="0" i="0" u="none" strike="noStrike" cap="none">
                <a:solidFill>
                  <a:srgbClr val="FFFFFF"/>
                </a:solidFill>
                <a:latin typeface="Work Sans"/>
                <a:ea typeface="Work Sans"/>
                <a:cs typeface="Work Sans"/>
                <a:sym typeface="Work Sans"/>
              </a:rPr>
              <a:t>Venus</a:t>
            </a:r>
            <a:endParaRPr sz="1400" b="0" i="0" u="none" strike="noStrike" cap="none">
              <a:solidFill>
                <a:srgbClr val="FFFFFF"/>
              </a:solidFill>
              <a:latin typeface="Work Sans"/>
              <a:ea typeface="Work Sans"/>
              <a:cs typeface="Work Sans"/>
              <a:sym typeface="Work Sans"/>
            </a:endParaRPr>
          </a:p>
          <a:p>
            <a:pPr marL="274320" marR="0" lvl="0" indent="-226059" algn="l" rtl="0">
              <a:lnSpc>
                <a:spcPct val="100000"/>
              </a:lnSpc>
              <a:spcBef>
                <a:spcPts val="0"/>
              </a:spcBef>
              <a:spcAft>
                <a:spcPts val="0"/>
              </a:spcAft>
              <a:buClr>
                <a:schemeClr val="dk2"/>
              </a:buClr>
              <a:buSzPts val="1400"/>
              <a:buFont typeface="Work Sans"/>
              <a:buChar char="●"/>
            </a:pPr>
            <a:r>
              <a:rPr lang="en" sz="1400" b="0" i="0" u="none" strike="noStrike" cap="none">
                <a:solidFill>
                  <a:srgbClr val="FFFFFF"/>
                </a:solidFill>
                <a:latin typeface="Work Sans"/>
                <a:ea typeface="Work Sans"/>
                <a:cs typeface="Work Sans"/>
                <a:sym typeface="Work Sans"/>
              </a:rPr>
              <a:t>Earth</a:t>
            </a:r>
            <a:endParaRPr sz="1400" b="0" i="0" u="none" strike="noStrike" cap="none">
              <a:solidFill>
                <a:srgbClr val="FFFFFF"/>
              </a:solidFill>
              <a:latin typeface="Work Sans"/>
              <a:ea typeface="Work Sans"/>
              <a:cs typeface="Work Sans"/>
              <a:sym typeface="Work Sans"/>
            </a:endParaRPr>
          </a:p>
          <a:p>
            <a:pPr marL="274320" marR="0" lvl="0" indent="-226059" algn="l" rtl="0">
              <a:lnSpc>
                <a:spcPct val="100000"/>
              </a:lnSpc>
              <a:spcBef>
                <a:spcPts val="0"/>
              </a:spcBef>
              <a:spcAft>
                <a:spcPts val="0"/>
              </a:spcAft>
              <a:buClr>
                <a:schemeClr val="dk2"/>
              </a:buClr>
              <a:buSzPts val="1400"/>
              <a:buFont typeface="Work Sans"/>
              <a:buChar char="●"/>
            </a:pPr>
            <a:r>
              <a:rPr lang="en" sz="1400" b="0" i="0" u="none" strike="noStrike" cap="none">
                <a:solidFill>
                  <a:srgbClr val="FFFFFF"/>
                </a:solidFill>
                <a:latin typeface="Work Sans"/>
                <a:ea typeface="Work Sans"/>
                <a:cs typeface="Work Sans"/>
                <a:sym typeface="Work Sans"/>
              </a:rPr>
              <a:t>Mars</a:t>
            </a:r>
            <a:endParaRPr sz="1400" b="0" i="0" u="none" strike="noStrike" cap="none">
              <a:solidFill>
                <a:srgbClr val="FFFFFF"/>
              </a:solidFill>
              <a:latin typeface="Work Sans"/>
              <a:ea typeface="Work Sans"/>
              <a:cs typeface="Work Sans"/>
              <a:sym typeface="Work Sans"/>
            </a:endParaRPr>
          </a:p>
          <a:p>
            <a:pPr marL="274320" marR="0" lvl="0" indent="-226059" algn="l" rtl="0">
              <a:lnSpc>
                <a:spcPct val="100000"/>
              </a:lnSpc>
              <a:spcBef>
                <a:spcPts val="0"/>
              </a:spcBef>
              <a:spcAft>
                <a:spcPts val="0"/>
              </a:spcAft>
              <a:buClr>
                <a:schemeClr val="dk2"/>
              </a:buClr>
              <a:buSzPts val="1400"/>
              <a:buFont typeface="Work Sans"/>
              <a:buChar char="●"/>
            </a:pPr>
            <a:r>
              <a:rPr lang="en" sz="1400" b="0" i="0" u="none" strike="noStrike" cap="none">
                <a:solidFill>
                  <a:srgbClr val="FFFFFF"/>
                </a:solidFill>
                <a:latin typeface="Work Sans"/>
                <a:ea typeface="Work Sans"/>
                <a:cs typeface="Work Sans"/>
                <a:sym typeface="Work Sans"/>
              </a:rPr>
              <a:t>Jupiter</a:t>
            </a:r>
            <a:endParaRPr sz="1400" b="0" i="0" u="none" strike="noStrike" cap="none">
              <a:solidFill>
                <a:srgbClr val="FFFFFF"/>
              </a:solidFill>
              <a:latin typeface="Work Sans"/>
              <a:ea typeface="Work Sans"/>
              <a:cs typeface="Work Sans"/>
              <a:sym typeface="Work Sans"/>
            </a:endParaRPr>
          </a:p>
          <a:p>
            <a:pPr marL="274320" marR="0" lvl="0" indent="-226059" algn="l" rtl="0">
              <a:lnSpc>
                <a:spcPct val="100000"/>
              </a:lnSpc>
              <a:spcBef>
                <a:spcPts val="0"/>
              </a:spcBef>
              <a:spcAft>
                <a:spcPts val="0"/>
              </a:spcAft>
              <a:buClr>
                <a:schemeClr val="dk2"/>
              </a:buClr>
              <a:buSzPts val="1400"/>
              <a:buFont typeface="Work Sans"/>
              <a:buChar char="●"/>
            </a:pPr>
            <a:r>
              <a:rPr lang="en" sz="1400" b="0" i="0" u="none" strike="noStrike" cap="none">
                <a:solidFill>
                  <a:srgbClr val="FFFFFF"/>
                </a:solidFill>
                <a:latin typeface="Work Sans"/>
                <a:ea typeface="Work Sans"/>
                <a:cs typeface="Work Sans"/>
                <a:sym typeface="Work Sans"/>
              </a:rPr>
              <a:t>Saturn</a:t>
            </a:r>
            <a:endParaRPr sz="1400" b="0" i="0" u="none" strike="noStrike" cap="none">
              <a:solidFill>
                <a:srgbClr val="FFFFFF"/>
              </a:solidFill>
              <a:latin typeface="Work Sans"/>
              <a:ea typeface="Work Sans"/>
              <a:cs typeface="Work Sans"/>
              <a:sym typeface="Work Sans"/>
            </a:endParaRPr>
          </a:p>
        </p:txBody>
      </p:sp>
      <p:sp>
        <p:nvSpPr>
          <p:cNvPr id="452" name="Google Shape;452;p9"/>
          <p:cNvSpPr txBox="1"/>
          <p:nvPr/>
        </p:nvSpPr>
        <p:spPr>
          <a:xfrm>
            <a:off x="3690729" y="3073518"/>
            <a:ext cx="2929800" cy="4470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Roboto"/>
                <a:ea typeface="Roboto"/>
                <a:cs typeface="Roboto"/>
                <a:sym typeface="Roboto"/>
              </a:rPr>
              <a:t/>
            </a:r>
            <a:br>
              <a:rPr lang="en" sz="2200" b="0" i="0" u="none" strike="noStrike" cap="none">
                <a:solidFill>
                  <a:schemeClr val="dk1"/>
                </a:solidFill>
                <a:latin typeface="Roboto"/>
                <a:ea typeface="Roboto"/>
                <a:cs typeface="Roboto"/>
                <a:sym typeface="Roboto"/>
              </a:rPr>
            </a:br>
            <a:r>
              <a:rPr lang="en" sz="2200">
                <a:solidFill>
                  <a:schemeClr val="dk1"/>
                </a:solidFill>
                <a:latin typeface="Roboto"/>
                <a:ea typeface="Roboto"/>
                <a:cs typeface="Roboto"/>
                <a:sym typeface="Roboto"/>
              </a:rPr>
              <a:t>Caracteristicas</a:t>
            </a:r>
            <a:endParaRPr sz="2200" b="0" i="0" u="none" strike="noStrike" cap="none">
              <a:solidFill>
                <a:schemeClr val="dk1"/>
              </a:solidFill>
              <a:latin typeface="Roboto"/>
              <a:ea typeface="Roboto"/>
              <a:cs typeface="Roboto"/>
              <a:sym typeface="Roboto"/>
            </a:endParaRPr>
          </a:p>
        </p:txBody>
      </p:sp>
      <p:sp>
        <p:nvSpPr>
          <p:cNvPr id="453" name="Google Shape;453;p9"/>
          <p:cNvSpPr txBox="1"/>
          <p:nvPr/>
        </p:nvSpPr>
        <p:spPr>
          <a:xfrm>
            <a:off x="3752686" y="3559680"/>
            <a:ext cx="944400" cy="213300"/>
          </a:xfrm>
          <a:prstGeom prst="rect">
            <a:avLst/>
          </a:prstGeom>
          <a:noFill/>
          <a:ln>
            <a:noFill/>
          </a:ln>
        </p:spPr>
        <p:txBody>
          <a:bodyPr spcFirstLastPara="1" wrap="square" lIns="0"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Work Sans"/>
                <a:ea typeface="Work Sans"/>
                <a:cs typeface="Work Sans"/>
                <a:sym typeface="Work Sans"/>
              </a:rPr>
              <a:t>Lejano</a:t>
            </a:r>
            <a:endParaRPr sz="1200" b="0" i="0" u="none" strike="noStrike" cap="none">
              <a:solidFill>
                <a:srgbClr val="FFFFFF"/>
              </a:solidFill>
              <a:latin typeface="Work Sans"/>
              <a:ea typeface="Work Sans"/>
              <a:cs typeface="Work Sans"/>
              <a:sym typeface="Work Sans"/>
            </a:endParaRPr>
          </a:p>
        </p:txBody>
      </p:sp>
      <p:sp>
        <p:nvSpPr>
          <p:cNvPr id="454" name="Google Shape;454;p9"/>
          <p:cNvSpPr txBox="1"/>
          <p:nvPr/>
        </p:nvSpPr>
        <p:spPr>
          <a:xfrm>
            <a:off x="5605160" y="3559680"/>
            <a:ext cx="1015369" cy="213300"/>
          </a:xfrm>
          <a:prstGeom prst="rect">
            <a:avLst/>
          </a:prstGeom>
          <a:noFill/>
          <a:ln>
            <a:noFill/>
          </a:ln>
        </p:spPr>
        <p:txBody>
          <a:bodyPr spcFirstLastPara="1" wrap="square" lIns="91425" tIns="91425" rIns="0" bIns="91425" anchor="ctr" anchorCtr="0">
            <a:noAutofit/>
          </a:bodyPr>
          <a:lstStyle/>
          <a:p>
            <a:pPr marL="0" marR="0" lvl="0" indent="0" algn="r"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Work Sans"/>
                <a:ea typeface="Work Sans"/>
                <a:cs typeface="Work Sans"/>
                <a:sym typeface="Work Sans"/>
              </a:rPr>
              <a:t>Cercano</a:t>
            </a:r>
            <a:endParaRPr sz="1200" b="0" i="0" u="none" strike="noStrike" cap="none">
              <a:solidFill>
                <a:srgbClr val="FFFFFF"/>
              </a:solidFill>
              <a:latin typeface="Work Sans"/>
              <a:ea typeface="Work Sans"/>
              <a:cs typeface="Work Sans"/>
              <a:sym typeface="Work Sans"/>
            </a:endParaRPr>
          </a:p>
        </p:txBody>
      </p:sp>
      <p:grpSp>
        <p:nvGrpSpPr>
          <p:cNvPr id="455" name="Google Shape;455;p9"/>
          <p:cNvGrpSpPr/>
          <p:nvPr/>
        </p:nvGrpSpPr>
        <p:grpSpPr>
          <a:xfrm>
            <a:off x="3752661" y="3754893"/>
            <a:ext cx="2797677" cy="213300"/>
            <a:chOff x="5592575" y="3461389"/>
            <a:chExt cx="2797677" cy="213300"/>
          </a:xfrm>
        </p:grpSpPr>
        <p:sp>
          <p:nvSpPr>
            <p:cNvPr id="456" name="Google Shape;456;p9"/>
            <p:cNvSpPr/>
            <p:nvPr/>
          </p:nvSpPr>
          <p:spPr>
            <a:xfrm>
              <a:off x="5592575" y="3531863"/>
              <a:ext cx="2796900" cy="64800"/>
            </a:xfrm>
            <a:prstGeom prst="rect">
              <a:avLst/>
            </a:prstGeom>
            <a:gradFill>
              <a:gsLst>
                <a:gs pos="0">
                  <a:schemeClr val="dk2"/>
                </a:gs>
                <a:gs pos="50000">
                  <a:schemeClr val="lt2"/>
                </a:gs>
                <a:gs pos="75000">
                  <a:schemeClr val="accent1"/>
                </a:gs>
                <a:gs pos="100000">
                  <a:schemeClr val="accent3"/>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9"/>
            <p:cNvSpPr/>
            <p:nvPr/>
          </p:nvSpPr>
          <p:spPr>
            <a:xfrm>
              <a:off x="8176952" y="3461389"/>
              <a:ext cx="213300" cy="2133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8" name="Google Shape;458;p9"/>
          <p:cNvSpPr txBox="1"/>
          <p:nvPr/>
        </p:nvSpPr>
        <p:spPr>
          <a:xfrm>
            <a:off x="3752686" y="4455030"/>
            <a:ext cx="944400" cy="213300"/>
          </a:xfrm>
          <a:prstGeom prst="rect">
            <a:avLst/>
          </a:prstGeom>
          <a:noFill/>
          <a:ln>
            <a:noFill/>
          </a:ln>
        </p:spPr>
        <p:txBody>
          <a:bodyPr spcFirstLastPara="1" wrap="square" lIns="0"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Work Sans"/>
                <a:ea typeface="Work Sans"/>
                <a:cs typeface="Work Sans"/>
                <a:sym typeface="Work Sans"/>
              </a:rPr>
              <a:t>Costoso</a:t>
            </a:r>
            <a:endParaRPr sz="1200" b="0" i="0" u="none" strike="noStrike" cap="none">
              <a:solidFill>
                <a:srgbClr val="FFFFFF"/>
              </a:solidFill>
              <a:latin typeface="Work Sans"/>
              <a:ea typeface="Work Sans"/>
              <a:cs typeface="Work Sans"/>
              <a:sym typeface="Work Sans"/>
            </a:endParaRPr>
          </a:p>
        </p:txBody>
      </p:sp>
      <p:sp>
        <p:nvSpPr>
          <p:cNvPr id="459" name="Google Shape;459;p9"/>
          <p:cNvSpPr txBox="1"/>
          <p:nvPr/>
        </p:nvSpPr>
        <p:spPr>
          <a:xfrm>
            <a:off x="5605161" y="4455030"/>
            <a:ext cx="944400" cy="213300"/>
          </a:xfrm>
          <a:prstGeom prst="rect">
            <a:avLst/>
          </a:prstGeom>
          <a:noFill/>
          <a:ln>
            <a:noFill/>
          </a:ln>
        </p:spPr>
        <p:txBody>
          <a:bodyPr spcFirstLastPara="1" wrap="square" lIns="91425" tIns="91425" rIns="0" bIns="91425" anchor="ctr" anchorCtr="0">
            <a:noAutofit/>
          </a:bodyPr>
          <a:lstStyle/>
          <a:p>
            <a:pPr marL="0" marR="0" lvl="0" indent="0" algn="r"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Work Sans"/>
                <a:ea typeface="Work Sans"/>
                <a:cs typeface="Work Sans"/>
                <a:sym typeface="Work Sans"/>
              </a:rPr>
              <a:t>Económico</a:t>
            </a:r>
            <a:endParaRPr sz="1200" b="0" i="0" u="none" strike="noStrike" cap="none">
              <a:solidFill>
                <a:srgbClr val="FFFFFF"/>
              </a:solidFill>
              <a:latin typeface="Work Sans"/>
              <a:ea typeface="Work Sans"/>
              <a:cs typeface="Work Sans"/>
              <a:sym typeface="Work Sans"/>
            </a:endParaRPr>
          </a:p>
        </p:txBody>
      </p:sp>
      <p:grpSp>
        <p:nvGrpSpPr>
          <p:cNvPr id="460" name="Google Shape;460;p9"/>
          <p:cNvGrpSpPr/>
          <p:nvPr/>
        </p:nvGrpSpPr>
        <p:grpSpPr>
          <a:xfrm>
            <a:off x="3752673" y="4639705"/>
            <a:ext cx="2796900" cy="213300"/>
            <a:chOff x="5592575" y="4352963"/>
            <a:chExt cx="2796900" cy="213300"/>
          </a:xfrm>
        </p:grpSpPr>
        <p:sp>
          <p:nvSpPr>
            <p:cNvPr id="461" name="Google Shape;461;p9"/>
            <p:cNvSpPr/>
            <p:nvPr/>
          </p:nvSpPr>
          <p:spPr>
            <a:xfrm>
              <a:off x="5592575" y="4427213"/>
              <a:ext cx="2796900" cy="64800"/>
            </a:xfrm>
            <a:prstGeom prst="rect">
              <a:avLst/>
            </a:prstGeom>
            <a:gradFill>
              <a:gsLst>
                <a:gs pos="0">
                  <a:schemeClr val="dk2"/>
                </a:gs>
                <a:gs pos="50000">
                  <a:schemeClr val="lt2"/>
                </a:gs>
                <a:gs pos="75000">
                  <a:schemeClr val="accent1"/>
                </a:gs>
                <a:gs pos="100000">
                  <a:schemeClr val="accent3"/>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9"/>
            <p:cNvSpPr/>
            <p:nvPr/>
          </p:nvSpPr>
          <p:spPr>
            <a:xfrm>
              <a:off x="7417750" y="4352963"/>
              <a:ext cx="213300" cy="2133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3" name="Google Shape;463;p9"/>
          <p:cNvSpPr txBox="1"/>
          <p:nvPr/>
        </p:nvSpPr>
        <p:spPr>
          <a:xfrm>
            <a:off x="3752661" y="4007355"/>
            <a:ext cx="1172900" cy="213300"/>
          </a:xfrm>
          <a:prstGeom prst="rect">
            <a:avLst/>
          </a:prstGeom>
          <a:noFill/>
          <a:ln>
            <a:noFill/>
          </a:ln>
        </p:spPr>
        <p:txBody>
          <a:bodyPr spcFirstLastPara="1" wrap="square" lIns="0"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Work Sans"/>
                <a:ea typeface="Work Sans"/>
                <a:cs typeface="Work Sans"/>
                <a:sym typeface="Work Sans"/>
              </a:rPr>
              <a:t>Poco espacio</a:t>
            </a:r>
            <a:endParaRPr sz="1200" b="0" i="0" u="none" strike="noStrike" cap="none">
              <a:solidFill>
                <a:srgbClr val="FFFFFF"/>
              </a:solidFill>
              <a:latin typeface="Work Sans"/>
              <a:ea typeface="Work Sans"/>
              <a:cs typeface="Work Sans"/>
              <a:sym typeface="Work Sans"/>
            </a:endParaRPr>
          </a:p>
        </p:txBody>
      </p:sp>
      <p:sp>
        <p:nvSpPr>
          <p:cNvPr id="464" name="Google Shape;464;p9"/>
          <p:cNvSpPr txBox="1"/>
          <p:nvPr/>
        </p:nvSpPr>
        <p:spPr>
          <a:xfrm>
            <a:off x="5286834" y="4007355"/>
            <a:ext cx="1447417" cy="213300"/>
          </a:xfrm>
          <a:prstGeom prst="rect">
            <a:avLst/>
          </a:prstGeom>
          <a:noFill/>
          <a:ln>
            <a:noFill/>
          </a:ln>
        </p:spPr>
        <p:txBody>
          <a:bodyPr spcFirstLastPara="1" wrap="square" lIns="91425" tIns="91425" rIns="0" bIns="91425" anchor="ctr" anchorCtr="0">
            <a:noAutofit/>
          </a:bodyPr>
          <a:lstStyle/>
          <a:p>
            <a:pPr marL="0" marR="0" lvl="0" indent="0" algn="r"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Work Sans"/>
                <a:ea typeface="Work Sans"/>
                <a:cs typeface="Work Sans"/>
                <a:sym typeface="Work Sans"/>
              </a:rPr>
              <a:t>Mucho espacio</a:t>
            </a:r>
            <a:endParaRPr sz="1200" b="0" i="0" u="none" strike="noStrike" cap="none">
              <a:solidFill>
                <a:srgbClr val="FFFFFF"/>
              </a:solidFill>
              <a:latin typeface="Work Sans"/>
              <a:ea typeface="Work Sans"/>
              <a:cs typeface="Work Sans"/>
              <a:sym typeface="Work Sans"/>
            </a:endParaRPr>
          </a:p>
        </p:txBody>
      </p:sp>
      <p:grpSp>
        <p:nvGrpSpPr>
          <p:cNvPr id="465" name="Google Shape;465;p9"/>
          <p:cNvGrpSpPr/>
          <p:nvPr/>
        </p:nvGrpSpPr>
        <p:grpSpPr>
          <a:xfrm>
            <a:off x="3752673" y="4192030"/>
            <a:ext cx="2796900" cy="213300"/>
            <a:chOff x="5592575" y="3905288"/>
            <a:chExt cx="2796900" cy="213300"/>
          </a:xfrm>
        </p:grpSpPr>
        <p:sp>
          <p:nvSpPr>
            <p:cNvPr id="466" name="Google Shape;466;p9"/>
            <p:cNvSpPr/>
            <p:nvPr/>
          </p:nvSpPr>
          <p:spPr>
            <a:xfrm>
              <a:off x="5592575" y="3979538"/>
              <a:ext cx="2796900" cy="64800"/>
            </a:xfrm>
            <a:prstGeom prst="rect">
              <a:avLst/>
            </a:prstGeom>
            <a:gradFill>
              <a:gsLst>
                <a:gs pos="0">
                  <a:schemeClr val="dk2"/>
                </a:gs>
                <a:gs pos="50000">
                  <a:schemeClr val="lt2"/>
                </a:gs>
                <a:gs pos="75000">
                  <a:schemeClr val="accent1"/>
                </a:gs>
                <a:gs pos="100000">
                  <a:schemeClr val="accent3"/>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9"/>
            <p:cNvSpPr/>
            <p:nvPr/>
          </p:nvSpPr>
          <p:spPr>
            <a:xfrm>
              <a:off x="6274750" y="3905288"/>
              <a:ext cx="213300" cy="2133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8" name="Google Shape;468;p9"/>
          <p:cNvSpPr/>
          <p:nvPr/>
        </p:nvSpPr>
        <p:spPr>
          <a:xfrm flipH="1">
            <a:off x="61018" y="3878563"/>
            <a:ext cx="3465178" cy="632862"/>
          </a:xfrm>
          <a:prstGeom prst="rect">
            <a:avLst/>
          </a:prstGeom>
          <a:gradFill>
            <a:gsLst>
              <a:gs pos="0">
                <a:schemeClr val="dk2"/>
              </a:gs>
              <a:gs pos="50000">
                <a:schemeClr val="lt2"/>
              </a:gs>
              <a:gs pos="75000">
                <a:schemeClr val="accent1"/>
              </a:gs>
              <a:gs pos="100000">
                <a:schemeClr val="accent3"/>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69" name="Google Shape;469;p9"/>
          <p:cNvPicPr preferRelativeResize="0"/>
          <p:nvPr/>
        </p:nvPicPr>
        <p:blipFill rotWithShape="1">
          <a:blip r:embed="rId3">
            <a:alphaModFix/>
          </a:blip>
          <a:srcRect/>
          <a:stretch/>
        </p:blipFill>
        <p:spPr>
          <a:xfrm>
            <a:off x="61018" y="1241390"/>
            <a:ext cx="3465178" cy="2637173"/>
          </a:xfrm>
          <a:prstGeom prst="rect">
            <a:avLst/>
          </a:prstGeom>
          <a:noFill/>
          <a:ln>
            <a:noFill/>
          </a:ln>
        </p:spPr>
      </p:pic>
    </p:spTree>
  </p:cSld>
  <p:clrMapOvr>
    <a:masterClrMapping/>
  </p:clrMapOvr>
</p:sld>
</file>

<file path=ppt/theme/theme1.xml><?xml version="1.0" encoding="utf-8"?>
<a:theme xmlns:a="http://schemas.openxmlformats.org/drawingml/2006/main" name="Brand Identity for Social Media by Slidesgo">
  <a:themeElements>
    <a:clrScheme name="Simple Light">
      <a:dk1>
        <a:srgbClr val="FFFFFF"/>
      </a:dk1>
      <a:lt1>
        <a:srgbClr val="1E1D24"/>
      </a:lt1>
      <a:dk2>
        <a:srgbClr val="E6F88B"/>
      </a:dk2>
      <a:lt2>
        <a:srgbClr val="E377E8"/>
      </a:lt2>
      <a:accent1>
        <a:srgbClr val="8D50D4"/>
      </a:accent1>
      <a:accent2>
        <a:srgbClr val="6D68CE"/>
      </a:accent2>
      <a:accent3>
        <a:srgbClr val="5139E0"/>
      </a:accent3>
      <a:accent4>
        <a:srgbClr val="3B3B44"/>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1768</Words>
  <Application>Microsoft Office PowerPoint</Application>
  <PresentationFormat>Presentación en pantalla (16:9)</PresentationFormat>
  <Paragraphs>468</Paragraphs>
  <Slides>60</Slides>
  <Notes>60</Notes>
  <HiddenSlides>0</HiddenSlides>
  <MMClips>0</MMClips>
  <ScaleCrop>false</ScaleCrop>
  <HeadingPairs>
    <vt:vector size="6" baseType="variant">
      <vt:variant>
        <vt:lpstr>Fuentes usadas</vt:lpstr>
      </vt:variant>
      <vt:variant>
        <vt:i4>12</vt:i4>
      </vt:variant>
      <vt:variant>
        <vt:lpstr>Tema</vt:lpstr>
      </vt:variant>
      <vt:variant>
        <vt:i4>2</vt:i4>
      </vt:variant>
      <vt:variant>
        <vt:lpstr>Títulos de diapositiva</vt:lpstr>
      </vt:variant>
      <vt:variant>
        <vt:i4>60</vt:i4>
      </vt:variant>
    </vt:vector>
  </HeadingPairs>
  <TitlesOfParts>
    <vt:vector size="74" baseType="lpstr">
      <vt:lpstr>Roboto Black</vt:lpstr>
      <vt:lpstr>Arial</vt:lpstr>
      <vt:lpstr>Proxima Nova</vt:lpstr>
      <vt:lpstr>Roboto Light</vt:lpstr>
      <vt:lpstr>Calibri</vt:lpstr>
      <vt:lpstr>Work Sans Medium</vt:lpstr>
      <vt:lpstr>Work Sans</vt:lpstr>
      <vt:lpstr>Roboto</vt:lpstr>
      <vt:lpstr>Proxima Nova Semibold</vt:lpstr>
      <vt:lpstr>Bebas Neue</vt:lpstr>
      <vt:lpstr>Amatic SC</vt:lpstr>
      <vt:lpstr>Roboto Medium</vt:lpstr>
      <vt:lpstr>Brand Identity for Social Media by Slidesgo</vt:lpstr>
      <vt:lpstr>Slidesgo Final Pages</vt:lpstr>
      <vt:lpstr>Diseña tu MUNDO</vt:lpstr>
      <vt:lpstr>Nosotros</vt:lpstr>
      <vt:lpstr>¿Quiénes somos?</vt:lpstr>
      <vt:lpstr>Presentación de PowerPoint</vt:lpstr>
      <vt:lpstr>¿Qué ofrecemos?</vt:lpstr>
      <vt:lpstr>¿Qué nos destaca?</vt:lpstr>
      <vt:lpstr>Cumplimos con las cinco C´s</vt:lpstr>
      <vt:lpstr>Nuestra Visión y Misión Empresarial</vt:lpstr>
      <vt:lpstr>¿Donde encontrarnos?</vt:lpstr>
      <vt:lpstr>NUESTRAS OFICINAS</vt:lpstr>
      <vt:lpstr>Fortalezas</vt:lpstr>
      <vt:lpstr>Oportunidades</vt:lpstr>
      <vt:lpstr>Nuestro sitio web Corporativo</vt:lpstr>
      <vt:lpstr>02</vt:lpstr>
      <vt:lpstr>Diagrama Gantt</vt:lpstr>
      <vt:lpstr>Modelo Iterativo</vt:lpstr>
      <vt:lpstr>¿Por qué elegir ese ciclo de vida?</vt:lpstr>
      <vt:lpstr>Requerimientos</vt:lpstr>
      <vt:lpstr>Presentación de PowerPoint</vt:lpstr>
      <vt:lpstr>Presentación de PowerPoint</vt:lpstr>
      <vt:lpstr>BASE DE</vt:lpstr>
      <vt:lpstr>OBJETIVO</vt:lpstr>
      <vt:lpstr>Modelo Entidad-Relación</vt:lpstr>
      <vt:lpstr>Presentación de PowerPoint</vt:lpstr>
      <vt:lpstr>MINIMIZACIÓN  DE</vt:lpstr>
      <vt:lpstr>04</vt:lpstr>
      <vt:lpstr>Lenguajes utilizados</vt:lpstr>
      <vt:lpstr>Frameworks utilizados</vt:lpstr>
      <vt:lpstr>Editor de Código</vt:lpstr>
      <vt:lpstr>CONTENTS OF THIS TEMPLATE</vt:lpstr>
      <vt:lpstr>45%</vt:lpstr>
      <vt:lpstr>ANALYZING THE COMPETITION</vt:lpstr>
      <vt:lpstr>OUR AREAS OF EXPERTISE</vt:lpstr>
      <vt:lpstr>CALENDAR</vt:lpstr>
      <vt:lpstr>BUDGET</vt:lpstr>
      <vt:lpstr>$50,000</vt:lpstr>
      <vt:lpstr>KPI</vt:lpstr>
      <vt:lpstr>KPI OVERVIEW</vt:lpstr>
      <vt:lpstr>Técnica de relevamiento de</vt:lpstr>
      <vt:lpstr>GRACIAS!</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Diseña tu MUNDO</dc:title>
  <dc:creator>santiago casco</dc:creator>
  <cp:lastModifiedBy>PC1</cp:lastModifiedBy>
  <cp:revision>3</cp:revision>
  <dcterms:modified xsi:type="dcterms:W3CDTF">2023-11-01T16:21:13Z</dcterms:modified>
</cp:coreProperties>
</file>